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3"/>
  </p:notesMasterIdLst>
  <p:sldIdLst>
    <p:sldId id="279" r:id="rId5"/>
    <p:sldId id="272" r:id="rId6"/>
    <p:sldId id="278" r:id="rId7"/>
    <p:sldId id="266" r:id="rId8"/>
    <p:sldId id="273" r:id="rId9"/>
    <p:sldId id="274" r:id="rId10"/>
    <p:sldId id="276" r:id="rId11"/>
    <p:sldId id="277" r:id="rId12"/>
  </p:sldIdLst>
  <p:sldSz cx="6858000" cy="12192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Leeg voorbeeld" id="{848C1B85-A9AF-48BA-ADDF-01ED6DE9025D}">
          <p14:sldIdLst>
            <p14:sldId id="279"/>
          </p14:sldIdLst>
        </p14:section>
        <p14:section name="Voorbeeld injects" id="{B3D5527F-D0FA-4D12-90BF-D71FC370D7AF}">
          <p14:sldIdLst>
            <p14:sldId id="272"/>
            <p14:sldId id="278"/>
            <p14:sldId id="266"/>
            <p14:sldId id="273"/>
            <p14:sldId id="274"/>
            <p14:sldId id="276"/>
            <p14:sldId id="27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3886"/>
    <a:srgbClr val="F6F6F6"/>
    <a:srgbClr val="1BD741"/>
    <a:srgbClr val="C2C5CA"/>
    <a:srgbClr val="056EEA"/>
    <a:srgbClr val="717375"/>
    <a:srgbClr val="191919"/>
    <a:srgbClr val="3573CD"/>
    <a:srgbClr val="84868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212" autoAdjust="0"/>
    <p:restoredTop sz="93304" autoAdjust="0"/>
  </p:normalViewPr>
  <p:slideViewPr>
    <p:cSldViewPr snapToGrid="0">
      <p:cViewPr varScale="1">
        <p:scale>
          <a:sx n="36" d="100"/>
          <a:sy n="36" d="100"/>
        </p:scale>
        <p:origin x="884" y="6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t van Piggelen" userId="7f93a94c-2b24-4910-9ab1-ccadb70fe393" providerId="ADAL" clId="{514CBED3-D4DC-439F-BDE8-EAAA60EE2A51}"/>
    <pc:docChg chg="undo custSel addSld delSld modSld sldOrd addSection delSection modSection">
      <pc:chgData name="Marit van Piggelen" userId="7f93a94c-2b24-4910-9ab1-ccadb70fe393" providerId="ADAL" clId="{514CBED3-D4DC-439F-BDE8-EAAA60EE2A51}" dt="2024-08-02T13:03:42.870" v="768" actId="20577"/>
      <pc:docMkLst>
        <pc:docMk/>
      </pc:docMkLst>
      <pc:sldChg chg="addSp delSp modSp mod">
        <pc:chgData name="Marit van Piggelen" userId="7f93a94c-2b24-4910-9ab1-ccadb70fe393" providerId="ADAL" clId="{514CBED3-D4DC-439F-BDE8-EAAA60EE2A51}" dt="2024-08-02T13:01:28.442" v="549" actId="20577"/>
        <pc:sldMkLst>
          <pc:docMk/>
          <pc:sldMk cId="2128898926" sldId="266"/>
        </pc:sldMkLst>
        <pc:spChg chg="mod">
          <ac:chgData name="Marit van Piggelen" userId="7f93a94c-2b24-4910-9ab1-ccadb70fe393" providerId="ADAL" clId="{514CBED3-D4DC-439F-BDE8-EAAA60EE2A51}" dt="2024-08-02T13:01:13.333" v="542" actId="20577"/>
          <ac:spMkLst>
            <pc:docMk/>
            <pc:sldMk cId="2128898926" sldId="266"/>
            <ac:spMk id="8" creationId="{DAF94A5B-E41F-67E8-CDEF-EDE79129DE21}"/>
          </ac:spMkLst>
        </pc:spChg>
        <pc:spChg chg="add del mod">
          <ac:chgData name="Marit van Piggelen" userId="7f93a94c-2b24-4910-9ab1-ccadb70fe393" providerId="ADAL" clId="{514CBED3-D4DC-439F-BDE8-EAAA60EE2A51}" dt="2024-08-02T13:01:28.442" v="549" actId="20577"/>
          <ac:spMkLst>
            <pc:docMk/>
            <pc:sldMk cId="2128898926" sldId="266"/>
            <ac:spMk id="10" creationId="{666C4C6C-1F62-716E-AC18-9A4CAC24C3FD}"/>
          </ac:spMkLst>
        </pc:spChg>
      </pc:sldChg>
      <pc:sldChg chg="addSp delSp modSp mod ord">
        <pc:chgData name="Marit van Piggelen" userId="7f93a94c-2b24-4910-9ab1-ccadb70fe393" providerId="ADAL" clId="{514CBED3-D4DC-439F-BDE8-EAAA60EE2A51}" dt="2024-08-02T13:03:42.870" v="768" actId="20577"/>
        <pc:sldMkLst>
          <pc:docMk/>
          <pc:sldMk cId="1357896230" sldId="272"/>
        </pc:sldMkLst>
        <pc:spChg chg="mod">
          <ac:chgData name="Marit van Piggelen" userId="7f93a94c-2b24-4910-9ab1-ccadb70fe393" providerId="ADAL" clId="{514CBED3-D4DC-439F-BDE8-EAAA60EE2A51}" dt="2024-08-02T12:55:45.019" v="60" actId="20577"/>
          <ac:spMkLst>
            <pc:docMk/>
            <pc:sldMk cId="1357896230" sldId="272"/>
            <ac:spMk id="9" creationId="{9E0B1A80-A125-F59B-F4AE-F213C387F9BC}"/>
          </ac:spMkLst>
        </pc:spChg>
        <pc:spChg chg="add del mod">
          <ac:chgData name="Marit van Piggelen" userId="7f93a94c-2b24-4910-9ab1-ccadb70fe393" providerId="ADAL" clId="{514CBED3-D4DC-439F-BDE8-EAAA60EE2A51}" dt="2024-08-02T13:03:42.870" v="768" actId="20577"/>
          <ac:spMkLst>
            <pc:docMk/>
            <pc:sldMk cId="1357896230" sldId="272"/>
            <ac:spMk id="10" creationId="{666C4C6C-1F62-716E-AC18-9A4CAC24C3FD}"/>
          </ac:spMkLst>
        </pc:spChg>
        <pc:spChg chg="mod">
          <ac:chgData name="Marit van Piggelen" userId="7f93a94c-2b24-4910-9ab1-ccadb70fe393" providerId="ADAL" clId="{514CBED3-D4DC-439F-BDE8-EAAA60EE2A51}" dt="2024-08-02T12:56:37.904" v="234" actId="20577"/>
          <ac:spMkLst>
            <pc:docMk/>
            <pc:sldMk cId="1357896230" sldId="272"/>
            <ac:spMk id="15" creationId="{BA2C662F-451B-C0A0-9FA9-6458910A26FF}"/>
          </ac:spMkLst>
        </pc:spChg>
      </pc:sldChg>
      <pc:sldChg chg="modSp mod">
        <pc:chgData name="Marit van Piggelen" userId="7f93a94c-2b24-4910-9ab1-ccadb70fe393" providerId="ADAL" clId="{514CBED3-D4DC-439F-BDE8-EAAA60EE2A51}" dt="2024-08-02T12:57:28.534" v="259" actId="20577"/>
        <pc:sldMkLst>
          <pc:docMk/>
          <pc:sldMk cId="2968294914" sldId="273"/>
        </pc:sldMkLst>
        <pc:spChg chg="mod">
          <ac:chgData name="Marit van Piggelen" userId="7f93a94c-2b24-4910-9ab1-ccadb70fe393" providerId="ADAL" clId="{514CBED3-D4DC-439F-BDE8-EAAA60EE2A51}" dt="2024-08-02T12:57:28.534" v="259" actId="20577"/>
          <ac:spMkLst>
            <pc:docMk/>
            <pc:sldMk cId="2968294914" sldId="273"/>
            <ac:spMk id="8" creationId="{DAF94A5B-E41F-67E8-CDEF-EDE79129DE21}"/>
          </ac:spMkLst>
        </pc:spChg>
      </pc:sldChg>
      <pc:sldChg chg="modSp mod">
        <pc:chgData name="Marit van Piggelen" userId="7f93a94c-2b24-4910-9ab1-ccadb70fe393" providerId="ADAL" clId="{514CBED3-D4DC-439F-BDE8-EAAA60EE2A51}" dt="2024-08-02T12:58:23.472" v="383" actId="20577"/>
        <pc:sldMkLst>
          <pc:docMk/>
          <pc:sldMk cId="4017195149" sldId="274"/>
        </pc:sldMkLst>
        <pc:spChg chg="mod">
          <ac:chgData name="Marit van Piggelen" userId="7f93a94c-2b24-4910-9ab1-ccadb70fe393" providerId="ADAL" clId="{514CBED3-D4DC-439F-BDE8-EAAA60EE2A51}" dt="2024-08-02T12:57:59.390" v="288" actId="20577"/>
          <ac:spMkLst>
            <pc:docMk/>
            <pc:sldMk cId="4017195149" sldId="274"/>
            <ac:spMk id="10" creationId="{666C4C6C-1F62-716E-AC18-9A4CAC24C3FD}"/>
          </ac:spMkLst>
        </pc:spChg>
        <pc:spChg chg="mod">
          <ac:chgData name="Marit van Piggelen" userId="7f93a94c-2b24-4910-9ab1-ccadb70fe393" providerId="ADAL" clId="{514CBED3-D4DC-439F-BDE8-EAAA60EE2A51}" dt="2024-08-02T12:58:23.472" v="383" actId="20577"/>
          <ac:spMkLst>
            <pc:docMk/>
            <pc:sldMk cId="4017195149" sldId="274"/>
            <ac:spMk id="15" creationId="{BA2C662F-451B-C0A0-9FA9-6458910A26FF}"/>
          </ac:spMkLst>
        </pc:spChg>
      </pc:sldChg>
      <pc:sldChg chg="modSp mod">
        <pc:chgData name="Marit van Piggelen" userId="7f93a94c-2b24-4910-9ab1-ccadb70fe393" providerId="ADAL" clId="{514CBED3-D4DC-439F-BDE8-EAAA60EE2A51}" dt="2024-08-02T12:58:42.712" v="411" actId="20577"/>
        <pc:sldMkLst>
          <pc:docMk/>
          <pc:sldMk cId="2904694214" sldId="276"/>
        </pc:sldMkLst>
        <pc:spChg chg="mod">
          <ac:chgData name="Marit van Piggelen" userId="7f93a94c-2b24-4910-9ab1-ccadb70fe393" providerId="ADAL" clId="{514CBED3-D4DC-439F-BDE8-EAAA60EE2A51}" dt="2024-08-02T12:58:42.712" v="411" actId="20577"/>
          <ac:spMkLst>
            <pc:docMk/>
            <pc:sldMk cId="2904694214" sldId="276"/>
            <ac:spMk id="10" creationId="{666C4C6C-1F62-716E-AC18-9A4CAC24C3FD}"/>
          </ac:spMkLst>
        </pc:spChg>
      </pc:sldChg>
      <pc:sldChg chg="addSp delSp modSp mod">
        <pc:chgData name="Marit van Piggelen" userId="7f93a94c-2b24-4910-9ab1-ccadb70fe393" providerId="ADAL" clId="{514CBED3-D4DC-439F-BDE8-EAAA60EE2A51}" dt="2024-08-02T13:03:20.448" v="766" actId="20577"/>
        <pc:sldMkLst>
          <pc:docMk/>
          <pc:sldMk cId="1248436748" sldId="277"/>
        </pc:sldMkLst>
        <pc:spChg chg="mod">
          <ac:chgData name="Marit van Piggelen" userId="7f93a94c-2b24-4910-9ab1-ccadb70fe393" providerId="ADAL" clId="{514CBED3-D4DC-439F-BDE8-EAAA60EE2A51}" dt="2024-08-02T12:59:11.362" v="451" actId="20577"/>
          <ac:spMkLst>
            <pc:docMk/>
            <pc:sldMk cId="1248436748" sldId="277"/>
            <ac:spMk id="8" creationId="{DAF94A5B-E41F-67E8-CDEF-EDE79129DE21}"/>
          </ac:spMkLst>
        </pc:spChg>
        <pc:spChg chg="add del mod">
          <ac:chgData name="Marit van Piggelen" userId="7f93a94c-2b24-4910-9ab1-ccadb70fe393" providerId="ADAL" clId="{514CBED3-D4DC-439F-BDE8-EAAA60EE2A51}" dt="2024-08-02T13:03:20.448" v="766" actId="20577"/>
          <ac:spMkLst>
            <pc:docMk/>
            <pc:sldMk cId="1248436748" sldId="277"/>
            <ac:spMk id="10" creationId="{666C4C6C-1F62-716E-AC18-9A4CAC24C3FD}"/>
          </ac:spMkLst>
        </pc:spChg>
      </pc:sldChg>
      <pc:sldChg chg="new del">
        <pc:chgData name="Marit van Piggelen" userId="7f93a94c-2b24-4910-9ab1-ccadb70fe393" providerId="ADAL" clId="{514CBED3-D4DC-439F-BDE8-EAAA60EE2A51}" dt="2024-08-02T12:59:51.531" v="471" actId="47"/>
        <pc:sldMkLst>
          <pc:docMk/>
          <pc:sldMk cId="1620020475" sldId="278"/>
        </pc:sldMkLst>
      </pc:sldChg>
      <pc:sldChg chg="modSp add mod ord">
        <pc:chgData name="Marit van Piggelen" userId="7f93a94c-2b24-4910-9ab1-ccadb70fe393" providerId="ADAL" clId="{514CBED3-D4DC-439F-BDE8-EAAA60EE2A51}" dt="2024-08-02T13:02:47.763" v="763"/>
        <pc:sldMkLst>
          <pc:docMk/>
          <pc:sldMk cId="2657766208" sldId="278"/>
        </pc:sldMkLst>
        <pc:spChg chg="mod">
          <ac:chgData name="Marit van Piggelen" userId="7f93a94c-2b24-4910-9ab1-ccadb70fe393" providerId="ADAL" clId="{514CBED3-D4DC-439F-BDE8-EAAA60EE2A51}" dt="2024-08-02T13:02:44.183" v="761" actId="20577"/>
          <ac:spMkLst>
            <pc:docMk/>
            <pc:sldMk cId="2657766208" sldId="278"/>
            <ac:spMk id="8" creationId="{DAF94A5B-E41F-67E8-CDEF-EDE79129DE21}"/>
          </ac:spMkLst>
        </pc:spChg>
        <pc:spChg chg="mod">
          <ac:chgData name="Marit van Piggelen" userId="7f93a94c-2b24-4910-9ab1-ccadb70fe393" providerId="ADAL" clId="{514CBED3-D4DC-439F-BDE8-EAAA60EE2A51}" dt="2024-08-02T13:01:44.668" v="555" actId="20577"/>
          <ac:spMkLst>
            <pc:docMk/>
            <pc:sldMk cId="2657766208" sldId="278"/>
            <ac:spMk id="9" creationId="{9E0B1A80-A125-F59B-F4AE-F213C387F9BC}"/>
          </ac:spMkLst>
        </pc:spChg>
        <pc:spChg chg="mod">
          <ac:chgData name="Marit van Piggelen" userId="7f93a94c-2b24-4910-9ab1-ccadb70fe393" providerId="ADAL" clId="{514CBED3-D4DC-439F-BDE8-EAAA60EE2A51}" dt="2024-08-02T13:01:51.596" v="563" actId="20577"/>
          <ac:spMkLst>
            <pc:docMk/>
            <pc:sldMk cId="2657766208" sldId="278"/>
            <ac:spMk id="10" creationId="{666C4C6C-1F62-716E-AC18-9A4CAC24C3FD}"/>
          </ac:spMkLst>
        </pc:spChg>
      </pc:sldChg>
      <pc:sldChg chg="modSp add mod ord">
        <pc:chgData name="Marit van Piggelen" userId="7f93a94c-2b24-4910-9ab1-ccadb70fe393" providerId="ADAL" clId="{514CBED3-D4DC-439F-BDE8-EAAA60EE2A51}" dt="2024-08-02T13:00:22.056" v="514"/>
        <pc:sldMkLst>
          <pc:docMk/>
          <pc:sldMk cId="2137369330" sldId="279"/>
        </pc:sldMkLst>
        <pc:spChg chg="mod">
          <ac:chgData name="Marit van Piggelen" userId="7f93a94c-2b24-4910-9ab1-ccadb70fe393" providerId="ADAL" clId="{514CBED3-D4DC-439F-BDE8-EAAA60EE2A51}" dt="2024-08-02T13:00:05.671" v="484" actId="20577"/>
          <ac:spMkLst>
            <pc:docMk/>
            <pc:sldMk cId="2137369330" sldId="279"/>
            <ac:spMk id="8" creationId="{DAF94A5B-E41F-67E8-CDEF-EDE79129DE21}"/>
          </ac:spMkLst>
        </pc:spChg>
        <pc:spChg chg="mod">
          <ac:chgData name="Marit van Piggelen" userId="7f93a94c-2b24-4910-9ab1-ccadb70fe393" providerId="ADAL" clId="{514CBED3-D4DC-439F-BDE8-EAAA60EE2A51}" dt="2024-08-02T13:00:09.274" v="488" actId="20577"/>
          <ac:spMkLst>
            <pc:docMk/>
            <pc:sldMk cId="2137369330" sldId="279"/>
            <ac:spMk id="9" creationId="{9E0B1A80-A125-F59B-F4AE-F213C387F9BC}"/>
          </ac:spMkLst>
        </pc:spChg>
        <pc:spChg chg="mod">
          <ac:chgData name="Marit van Piggelen" userId="7f93a94c-2b24-4910-9ab1-ccadb70fe393" providerId="ADAL" clId="{514CBED3-D4DC-439F-BDE8-EAAA60EE2A51}" dt="2024-08-02T13:00:19.380" v="512" actId="20577"/>
          <ac:spMkLst>
            <pc:docMk/>
            <pc:sldMk cId="2137369330" sldId="279"/>
            <ac:spMk id="10" creationId="{666C4C6C-1F62-716E-AC18-9A4CAC24C3F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900A9C69-F2F5-40A6-B3AA-52F099735515}" type="datetimeFigureOut">
              <a:rPr lang="en-GB" smtClean="0"/>
              <a:t>02/08/2024</a:t>
            </a:fld>
            <a:endParaRPr lang="en-GB" dirty="0"/>
          </a:p>
        </p:txBody>
      </p:sp>
      <p:sp>
        <p:nvSpPr>
          <p:cNvPr id="4" name="Slide Image Placeholder 3"/>
          <p:cNvSpPr>
            <a:spLocks noGrp="1" noRot="1" noChangeAspect="1"/>
          </p:cNvSpPr>
          <p:nvPr>
            <p:ph type="sldImg" idx="2"/>
          </p:nvPr>
        </p:nvSpPr>
        <p:spPr>
          <a:xfrm>
            <a:off x="3921125" y="857250"/>
            <a:ext cx="1301750" cy="231457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8BA47A6A-5A43-4356-82A4-63B49612F682}" type="slidenum">
              <a:rPr lang="en-GB" smtClean="0"/>
              <a:t>‹nr.›</a:t>
            </a:fld>
            <a:endParaRPr lang="en-GB" dirty="0"/>
          </a:p>
        </p:txBody>
      </p:sp>
    </p:spTree>
    <p:extLst>
      <p:ext uri="{BB962C8B-B14F-4D97-AF65-F5344CB8AC3E}">
        <p14:creationId xmlns:p14="http://schemas.microsoft.com/office/powerpoint/2010/main" val="3156088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en-GB"/>
              <a:t>Click to edit Master title style</a:t>
            </a:r>
            <a:endParaRPr lang="en-GB"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GB" dirty="0"/>
          </a:p>
        </p:txBody>
      </p:sp>
      <p:sp>
        <p:nvSpPr>
          <p:cNvPr id="4" name="Date Placeholder 3"/>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3221720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650100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18974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203473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2864524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2614032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4453467"/>
            <a:ext cx="2901255" cy="65503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4453467"/>
            <a:ext cx="2915543" cy="65503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3017166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1906320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4210911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1713994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51E33FA-16E0-4DD5-B486-B82C019CBDF1}" type="datetimeFigureOut">
              <a:rPr lang="en-GB" smtClean="0"/>
              <a:t>02/08/2024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F01CF29-7849-4F56-B1DA-D1100A7ACF5F}" type="slidenum">
              <a:rPr lang="en-GB" smtClean="0"/>
              <a:t>‹nr.›</a:t>
            </a:fld>
            <a:endParaRPr lang="en-GB" dirty="0"/>
          </a:p>
        </p:txBody>
      </p:sp>
    </p:spTree>
    <p:extLst>
      <p:ext uri="{BB962C8B-B14F-4D97-AF65-F5344CB8AC3E}">
        <p14:creationId xmlns:p14="http://schemas.microsoft.com/office/powerpoint/2010/main" val="333561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B51E33FA-16E0-4DD5-B486-B82C019CBDF1}" type="datetimeFigureOut">
              <a:rPr lang="en-GB" smtClean="0"/>
              <a:t>02/08/2024</a:t>
            </a:fld>
            <a:endParaRPr lang="en-GB" dirty="0"/>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0F01CF29-7849-4F56-B1DA-D1100A7ACF5F}" type="slidenum">
              <a:rPr lang="en-GB" smtClean="0"/>
              <a:t>‹nr.›</a:t>
            </a:fld>
            <a:endParaRPr lang="en-GB" dirty="0"/>
          </a:p>
        </p:txBody>
      </p:sp>
    </p:spTree>
    <p:extLst>
      <p:ext uri="{BB962C8B-B14F-4D97-AF65-F5344CB8AC3E}">
        <p14:creationId xmlns:p14="http://schemas.microsoft.com/office/powerpoint/2010/main" val="34629092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76">
            <a:extLst>
              <a:ext uri="{FF2B5EF4-FFF2-40B4-BE49-F238E27FC236}">
                <a16:creationId xmlns:a16="http://schemas.microsoft.com/office/drawing/2014/main" id="{DBCBBDB6-2531-40AD-B522-65DB49527392}"/>
              </a:ext>
            </a:extLst>
          </p:cNvPr>
          <p:cNvGrpSpPr/>
          <p:nvPr/>
        </p:nvGrpSpPr>
        <p:grpSpPr>
          <a:xfrm>
            <a:off x="1142802" y="1185746"/>
            <a:ext cx="4572791" cy="9844376"/>
            <a:chOff x="1142802" y="1185746"/>
            <a:chExt cx="4572791" cy="9844376"/>
          </a:xfrm>
        </p:grpSpPr>
        <p:pic>
          <p:nvPicPr>
            <p:cNvPr id="48" name="Picture 47">
              <a:extLst>
                <a:ext uri="{FF2B5EF4-FFF2-40B4-BE49-F238E27FC236}">
                  <a16:creationId xmlns:a16="http://schemas.microsoft.com/office/drawing/2014/main" id="{235C63B1-233E-4D13-BFDB-99CFB641F348}"/>
                </a:ext>
              </a:extLst>
            </p:cNvPr>
            <p:cNvPicPr>
              <a:picLocks noChangeAspect="1"/>
            </p:cNvPicPr>
            <p:nvPr/>
          </p:nvPicPr>
          <p:blipFill rotWithShape="1">
            <a:blip r:embed="rId2"/>
            <a:srcRect t="2954" b="2954"/>
            <a:stretch/>
          </p:blipFill>
          <p:spPr>
            <a:xfrm>
              <a:off x="1142802" y="2219158"/>
              <a:ext cx="4572396" cy="7902581"/>
            </a:xfrm>
            <a:prstGeom prst="rect">
              <a:avLst/>
            </a:prstGeom>
          </p:spPr>
        </p:pic>
        <p:grpSp>
          <p:nvGrpSpPr>
            <p:cNvPr id="49" name="Group 48">
              <a:extLst>
                <a:ext uri="{FF2B5EF4-FFF2-40B4-BE49-F238E27FC236}">
                  <a16:creationId xmlns:a16="http://schemas.microsoft.com/office/drawing/2014/main" id="{4A16C4BD-2EC0-481A-835E-485F4AAAEBA8}"/>
                </a:ext>
              </a:extLst>
            </p:cNvPr>
            <p:cNvGrpSpPr/>
            <p:nvPr/>
          </p:nvGrpSpPr>
          <p:grpSpPr>
            <a:xfrm>
              <a:off x="1143197" y="1185746"/>
              <a:ext cx="4572000" cy="1054800"/>
              <a:chOff x="1143197" y="1185746"/>
              <a:chExt cx="4572000" cy="1054800"/>
            </a:xfrm>
          </p:grpSpPr>
          <p:sp>
            <p:nvSpPr>
              <p:cNvPr id="51" name="Rectangle 50">
                <a:extLst>
                  <a:ext uri="{FF2B5EF4-FFF2-40B4-BE49-F238E27FC236}">
                    <a16:creationId xmlns:a16="http://schemas.microsoft.com/office/drawing/2014/main" id="{7D503EE2-C270-4753-849D-860F614F332F}"/>
                  </a:ext>
                </a:extLst>
              </p:cNvPr>
              <p:cNvSpPr/>
              <p:nvPr/>
            </p:nvSpPr>
            <p:spPr>
              <a:xfrm>
                <a:off x="1143197" y="1185746"/>
                <a:ext cx="4572000" cy="10548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3" name="Picture 52">
                <a:extLst>
                  <a:ext uri="{FF2B5EF4-FFF2-40B4-BE49-F238E27FC236}">
                    <a16:creationId xmlns:a16="http://schemas.microsoft.com/office/drawing/2014/main" id="{7DD169FB-9BC4-40E0-8D93-D73730A66221}"/>
                  </a:ext>
                </a:extLst>
              </p:cNvPr>
              <p:cNvPicPr>
                <a:picLocks noChangeAspect="1"/>
              </p:cNvPicPr>
              <p:nvPr/>
            </p:nvPicPr>
            <p:blipFill>
              <a:blip r:embed="rId3"/>
              <a:stretch>
                <a:fillRect/>
              </a:stretch>
            </p:blipFill>
            <p:spPr>
              <a:xfrm>
                <a:off x="1143197" y="1725339"/>
                <a:ext cx="426757" cy="493819"/>
              </a:xfrm>
              <a:prstGeom prst="rect">
                <a:avLst/>
              </a:prstGeom>
            </p:spPr>
          </p:pic>
          <p:pic>
            <p:nvPicPr>
              <p:cNvPr id="54" name="Picture 53">
                <a:extLst>
                  <a:ext uri="{FF2B5EF4-FFF2-40B4-BE49-F238E27FC236}">
                    <a16:creationId xmlns:a16="http://schemas.microsoft.com/office/drawing/2014/main" id="{3970BF71-331B-42CE-91AC-641111882140}"/>
                  </a:ext>
                </a:extLst>
              </p:cNvPr>
              <p:cNvPicPr>
                <a:picLocks noChangeAspect="1"/>
              </p:cNvPicPr>
              <p:nvPr/>
            </p:nvPicPr>
            <p:blipFill>
              <a:blip r:embed="rId4"/>
              <a:stretch>
                <a:fillRect/>
              </a:stretch>
            </p:blipFill>
            <p:spPr>
              <a:xfrm>
                <a:off x="4477602" y="1207134"/>
                <a:ext cx="1237595" cy="1012024"/>
              </a:xfrm>
              <a:prstGeom prst="rect">
                <a:avLst/>
              </a:prstGeom>
            </p:spPr>
          </p:pic>
        </p:grpSp>
        <p:pic>
          <p:nvPicPr>
            <p:cNvPr id="60" name="Picture 59">
              <a:extLst>
                <a:ext uri="{FF2B5EF4-FFF2-40B4-BE49-F238E27FC236}">
                  <a16:creationId xmlns:a16="http://schemas.microsoft.com/office/drawing/2014/main" id="{06452B33-556F-4BD2-82B6-838622DF3FB8}"/>
                </a:ext>
              </a:extLst>
            </p:cNvPr>
            <p:cNvPicPr>
              <a:picLocks noChangeAspect="1"/>
            </p:cNvPicPr>
            <p:nvPr/>
          </p:nvPicPr>
          <p:blipFill>
            <a:blip r:embed="rId5"/>
            <a:stretch>
              <a:fillRect/>
            </a:stretch>
          </p:blipFill>
          <p:spPr>
            <a:xfrm>
              <a:off x="1143197" y="10121739"/>
              <a:ext cx="4572396" cy="908383"/>
            </a:xfrm>
            <a:prstGeom prst="rect">
              <a:avLst/>
            </a:prstGeom>
          </p:spPr>
        </p:pic>
      </p:grpSp>
      <p:pic>
        <p:nvPicPr>
          <p:cNvPr id="94" name="Picture 4" descr="Free HD mockup of Apple iPhone 13 (2021) in PNG and PSD image format with  transparent background">
            <a:extLst>
              <a:ext uri="{FF2B5EF4-FFF2-40B4-BE49-F238E27FC236}">
                <a16:creationId xmlns:a16="http://schemas.microsoft.com/office/drawing/2014/main" id="{DDB9114F-5A95-43BD-B95C-6EF8D4E112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9064" y="914677"/>
            <a:ext cx="5139872" cy="10362645"/>
          </a:xfrm>
          <a:prstGeom prst="rect">
            <a:avLst/>
          </a:prstGeom>
          <a:noFill/>
          <a:extLst>
            <a:ext uri="{909E8E84-426E-40DD-AFC4-6F175D3DCCD1}">
              <a14:hiddenFill xmlns:a14="http://schemas.microsoft.com/office/drawing/2010/main">
                <a:solidFill>
                  <a:srgbClr val="FFFFFF"/>
                </a:solidFill>
              </a14:hiddenFill>
            </a:ext>
          </a:extLst>
        </p:spPr>
      </p:pic>
      <p:sp>
        <p:nvSpPr>
          <p:cNvPr id="95" name="Oval 94">
            <a:extLst>
              <a:ext uri="{FF2B5EF4-FFF2-40B4-BE49-F238E27FC236}">
                <a16:creationId xmlns:a16="http://schemas.microsoft.com/office/drawing/2014/main" id="{A7A1DEA0-B5C3-453A-9DDF-C422633851C1}"/>
              </a:ext>
            </a:extLst>
          </p:cNvPr>
          <p:cNvSpPr/>
          <p:nvPr/>
        </p:nvSpPr>
        <p:spPr>
          <a:xfrm>
            <a:off x="1870071" y="1761959"/>
            <a:ext cx="424511" cy="424511"/>
          </a:xfrm>
          <a:prstGeom prst="ellipse">
            <a:avLst/>
          </a:prstGeom>
          <a:solidFill>
            <a:srgbClr val="1BD7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Graphic 5" descr="Office worker female outline">
            <a:extLst>
              <a:ext uri="{FF2B5EF4-FFF2-40B4-BE49-F238E27FC236}">
                <a16:creationId xmlns:a16="http://schemas.microsoft.com/office/drawing/2014/main" id="{39F90D00-7C80-7EF1-173A-BE7F865654E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02326" y="1794214"/>
            <a:ext cx="360000" cy="360000"/>
          </a:xfrm>
          <a:prstGeom prst="rect">
            <a:avLst/>
          </a:prstGeom>
        </p:spPr>
      </p:pic>
      <p:sp>
        <p:nvSpPr>
          <p:cNvPr id="9" name="TextBox 8">
            <a:extLst>
              <a:ext uri="{FF2B5EF4-FFF2-40B4-BE49-F238E27FC236}">
                <a16:creationId xmlns:a16="http://schemas.microsoft.com/office/drawing/2014/main" id="{9E0B1A80-A125-F59B-F4AE-F213C387F9BC}"/>
              </a:ext>
            </a:extLst>
          </p:cNvPr>
          <p:cNvSpPr txBox="1"/>
          <p:nvPr/>
        </p:nvSpPr>
        <p:spPr>
          <a:xfrm>
            <a:off x="2383551" y="1750053"/>
            <a:ext cx="1834016" cy="261610"/>
          </a:xfrm>
          <a:prstGeom prst="rect">
            <a:avLst/>
          </a:prstGeom>
          <a:noFill/>
        </p:spPr>
        <p:txBody>
          <a:bodyPr wrap="square" lIns="0" tIns="0" rIns="0" bIns="0" rtlCol="0">
            <a:spAutoFit/>
          </a:bodyPr>
          <a:lstStyle/>
          <a:p>
            <a:r>
              <a:rPr lang="en-GB" sz="1700" b="1" dirty="0"/>
              <a:t>NAAM</a:t>
            </a:r>
          </a:p>
        </p:txBody>
      </p:sp>
      <p:sp>
        <p:nvSpPr>
          <p:cNvPr id="10" name="TextBox 9">
            <a:extLst>
              <a:ext uri="{FF2B5EF4-FFF2-40B4-BE49-F238E27FC236}">
                <a16:creationId xmlns:a16="http://schemas.microsoft.com/office/drawing/2014/main" id="{666C4C6C-1F62-716E-AC18-9A4CAC24C3FD}"/>
              </a:ext>
            </a:extLst>
          </p:cNvPr>
          <p:cNvSpPr txBox="1"/>
          <p:nvPr/>
        </p:nvSpPr>
        <p:spPr>
          <a:xfrm>
            <a:off x="2403861" y="1994997"/>
            <a:ext cx="1834016" cy="184666"/>
          </a:xfrm>
          <a:prstGeom prst="rect">
            <a:avLst/>
          </a:prstGeom>
          <a:noFill/>
        </p:spPr>
        <p:txBody>
          <a:bodyPr wrap="square" lIns="0" tIns="0" rIns="0" bIns="0" rtlCol="0">
            <a:spAutoFit/>
          </a:bodyPr>
          <a:lstStyle/>
          <a:p>
            <a:r>
              <a:rPr lang="en-GB" sz="1200" dirty="0">
                <a:solidFill>
                  <a:srgbClr val="818183"/>
                </a:solidFill>
              </a:rPr>
              <a:t>FUNCTIETITEL of AFDELING</a:t>
            </a:r>
          </a:p>
        </p:txBody>
      </p:sp>
      <p:sp>
        <p:nvSpPr>
          <p:cNvPr id="8" name="Rectangle: Rounded Corners 7">
            <a:extLst>
              <a:ext uri="{FF2B5EF4-FFF2-40B4-BE49-F238E27FC236}">
                <a16:creationId xmlns:a16="http://schemas.microsoft.com/office/drawing/2014/main" id="{DAF94A5B-E41F-67E8-CDEF-EDE79129DE21}"/>
              </a:ext>
            </a:extLst>
          </p:cNvPr>
          <p:cNvSpPr/>
          <p:nvPr/>
        </p:nvSpPr>
        <p:spPr>
          <a:xfrm>
            <a:off x="1356575" y="4481040"/>
            <a:ext cx="3219450" cy="359848"/>
          </a:xfrm>
          <a:prstGeom prst="roundRect">
            <a:avLst>
              <a:gd name="adj" fmla="val 5624"/>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spAutoFit/>
          </a:bodyPr>
          <a:lstStyle/>
          <a:p>
            <a:r>
              <a:rPr lang="nl-NL" dirty="0">
                <a:solidFill>
                  <a:schemeClr val="tx1"/>
                </a:solidFill>
              </a:rPr>
              <a:t>EIGEN TEKST</a:t>
            </a:r>
          </a:p>
        </p:txBody>
      </p:sp>
    </p:spTree>
    <p:extLst>
      <p:ext uri="{BB962C8B-B14F-4D97-AF65-F5344CB8AC3E}">
        <p14:creationId xmlns:p14="http://schemas.microsoft.com/office/powerpoint/2010/main" val="2137369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76">
            <a:extLst>
              <a:ext uri="{FF2B5EF4-FFF2-40B4-BE49-F238E27FC236}">
                <a16:creationId xmlns:a16="http://schemas.microsoft.com/office/drawing/2014/main" id="{DBCBBDB6-2531-40AD-B522-65DB49527392}"/>
              </a:ext>
            </a:extLst>
          </p:cNvPr>
          <p:cNvGrpSpPr/>
          <p:nvPr/>
        </p:nvGrpSpPr>
        <p:grpSpPr>
          <a:xfrm>
            <a:off x="1142802" y="1185746"/>
            <a:ext cx="4572791" cy="9844376"/>
            <a:chOff x="1142802" y="1185746"/>
            <a:chExt cx="4572791" cy="9844376"/>
          </a:xfrm>
        </p:grpSpPr>
        <p:pic>
          <p:nvPicPr>
            <p:cNvPr id="48" name="Picture 47">
              <a:extLst>
                <a:ext uri="{FF2B5EF4-FFF2-40B4-BE49-F238E27FC236}">
                  <a16:creationId xmlns:a16="http://schemas.microsoft.com/office/drawing/2014/main" id="{235C63B1-233E-4D13-BFDB-99CFB641F348}"/>
                </a:ext>
              </a:extLst>
            </p:cNvPr>
            <p:cNvPicPr>
              <a:picLocks noChangeAspect="1"/>
            </p:cNvPicPr>
            <p:nvPr/>
          </p:nvPicPr>
          <p:blipFill rotWithShape="1">
            <a:blip r:embed="rId2"/>
            <a:srcRect t="2954" b="2954"/>
            <a:stretch/>
          </p:blipFill>
          <p:spPr>
            <a:xfrm>
              <a:off x="1142802" y="2219158"/>
              <a:ext cx="4572396" cy="7902581"/>
            </a:xfrm>
            <a:prstGeom prst="rect">
              <a:avLst/>
            </a:prstGeom>
          </p:spPr>
        </p:pic>
        <p:grpSp>
          <p:nvGrpSpPr>
            <p:cNvPr id="49" name="Group 48">
              <a:extLst>
                <a:ext uri="{FF2B5EF4-FFF2-40B4-BE49-F238E27FC236}">
                  <a16:creationId xmlns:a16="http://schemas.microsoft.com/office/drawing/2014/main" id="{4A16C4BD-2EC0-481A-835E-485F4AAAEBA8}"/>
                </a:ext>
              </a:extLst>
            </p:cNvPr>
            <p:cNvGrpSpPr/>
            <p:nvPr/>
          </p:nvGrpSpPr>
          <p:grpSpPr>
            <a:xfrm>
              <a:off x="1143197" y="1185746"/>
              <a:ext cx="4572000" cy="1054800"/>
              <a:chOff x="1143197" y="1185746"/>
              <a:chExt cx="4572000" cy="1054800"/>
            </a:xfrm>
          </p:grpSpPr>
          <p:sp>
            <p:nvSpPr>
              <p:cNvPr id="51" name="Rectangle 50">
                <a:extLst>
                  <a:ext uri="{FF2B5EF4-FFF2-40B4-BE49-F238E27FC236}">
                    <a16:creationId xmlns:a16="http://schemas.microsoft.com/office/drawing/2014/main" id="{7D503EE2-C270-4753-849D-860F614F332F}"/>
                  </a:ext>
                </a:extLst>
              </p:cNvPr>
              <p:cNvSpPr/>
              <p:nvPr/>
            </p:nvSpPr>
            <p:spPr>
              <a:xfrm>
                <a:off x="1143197" y="1185746"/>
                <a:ext cx="4572000" cy="10548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3" name="Picture 52">
                <a:extLst>
                  <a:ext uri="{FF2B5EF4-FFF2-40B4-BE49-F238E27FC236}">
                    <a16:creationId xmlns:a16="http://schemas.microsoft.com/office/drawing/2014/main" id="{7DD169FB-9BC4-40E0-8D93-D73730A66221}"/>
                  </a:ext>
                </a:extLst>
              </p:cNvPr>
              <p:cNvPicPr>
                <a:picLocks noChangeAspect="1"/>
              </p:cNvPicPr>
              <p:nvPr/>
            </p:nvPicPr>
            <p:blipFill>
              <a:blip r:embed="rId3"/>
              <a:stretch>
                <a:fillRect/>
              </a:stretch>
            </p:blipFill>
            <p:spPr>
              <a:xfrm>
                <a:off x="1143197" y="1725339"/>
                <a:ext cx="426757" cy="493819"/>
              </a:xfrm>
              <a:prstGeom prst="rect">
                <a:avLst/>
              </a:prstGeom>
            </p:spPr>
          </p:pic>
          <p:pic>
            <p:nvPicPr>
              <p:cNvPr id="54" name="Picture 53">
                <a:extLst>
                  <a:ext uri="{FF2B5EF4-FFF2-40B4-BE49-F238E27FC236}">
                    <a16:creationId xmlns:a16="http://schemas.microsoft.com/office/drawing/2014/main" id="{3970BF71-331B-42CE-91AC-641111882140}"/>
                  </a:ext>
                </a:extLst>
              </p:cNvPr>
              <p:cNvPicPr>
                <a:picLocks noChangeAspect="1"/>
              </p:cNvPicPr>
              <p:nvPr/>
            </p:nvPicPr>
            <p:blipFill>
              <a:blip r:embed="rId4"/>
              <a:stretch>
                <a:fillRect/>
              </a:stretch>
            </p:blipFill>
            <p:spPr>
              <a:xfrm>
                <a:off x="4477602" y="1207134"/>
                <a:ext cx="1237595" cy="1012024"/>
              </a:xfrm>
              <a:prstGeom prst="rect">
                <a:avLst/>
              </a:prstGeom>
            </p:spPr>
          </p:pic>
        </p:grpSp>
        <p:pic>
          <p:nvPicPr>
            <p:cNvPr id="60" name="Picture 59">
              <a:extLst>
                <a:ext uri="{FF2B5EF4-FFF2-40B4-BE49-F238E27FC236}">
                  <a16:creationId xmlns:a16="http://schemas.microsoft.com/office/drawing/2014/main" id="{06452B33-556F-4BD2-82B6-838622DF3FB8}"/>
                </a:ext>
              </a:extLst>
            </p:cNvPr>
            <p:cNvPicPr>
              <a:picLocks noChangeAspect="1"/>
            </p:cNvPicPr>
            <p:nvPr/>
          </p:nvPicPr>
          <p:blipFill>
            <a:blip r:embed="rId5"/>
            <a:stretch>
              <a:fillRect/>
            </a:stretch>
          </p:blipFill>
          <p:spPr>
            <a:xfrm>
              <a:off x="1143197" y="10121739"/>
              <a:ext cx="4572396" cy="908383"/>
            </a:xfrm>
            <a:prstGeom prst="rect">
              <a:avLst/>
            </a:prstGeom>
          </p:spPr>
        </p:pic>
      </p:grpSp>
      <p:pic>
        <p:nvPicPr>
          <p:cNvPr id="94" name="Picture 4" descr="Free HD mockup of Apple iPhone 13 (2021) in PNG and PSD image format with  transparent background">
            <a:extLst>
              <a:ext uri="{FF2B5EF4-FFF2-40B4-BE49-F238E27FC236}">
                <a16:creationId xmlns:a16="http://schemas.microsoft.com/office/drawing/2014/main" id="{DDB9114F-5A95-43BD-B95C-6EF8D4E112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9064" y="914677"/>
            <a:ext cx="5139872" cy="10362645"/>
          </a:xfrm>
          <a:prstGeom prst="rect">
            <a:avLst/>
          </a:prstGeom>
          <a:noFill/>
          <a:extLst>
            <a:ext uri="{909E8E84-426E-40DD-AFC4-6F175D3DCCD1}">
              <a14:hiddenFill xmlns:a14="http://schemas.microsoft.com/office/drawing/2010/main">
                <a:solidFill>
                  <a:srgbClr val="FFFFFF"/>
                </a:solidFill>
              </a14:hiddenFill>
            </a:ext>
          </a:extLst>
        </p:spPr>
      </p:pic>
      <p:sp>
        <p:nvSpPr>
          <p:cNvPr id="95" name="Oval 94">
            <a:extLst>
              <a:ext uri="{FF2B5EF4-FFF2-40B4-BE49-F238E27FC236}">
                <a16:creationId xmlns:a16="http://schemas.microsoft.com/office/drawing/2014/main" id="{A7A1DEA0-B5C3-453A-9DDF-C422633851C1}"/>
              </a:ext>
            </a:extLst>
          </p:cNvPr>
          <p:cNvSpPr/>
          <p:nvPr/>
        </p:nvSpPr>
        <p:spPr>
          <a:xfrm>
            <a:off x="1870071" y="1761959"/>
            <a:ext cx="424511" cy="424511"/>
          </a:xfrm>
          <a:prstGeom prst="ellipse">
            <a:avLst/>
          </a:prstGeom>
          <a:solidFill>
            <a:srgbClr val="1BD7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9E0B1A80-A125-F59B-F4AE-F213C387F9BC}"/>
              </a:ext>
            </a:extLst>
          </p:cNvPr>
          <p:cNvSpPr txBox="1"/>
          <p:nvPr/>
        </p:nvSpPr>
        <p:spPr>
          <a:xfrm>
            <a:off x="2383551" y="1750053"/>
            <a:ext cx="1834016" cy="261610"/>
          </a:xfrm>
          <a:prstGeom prst="rect">
            <a:avLst/>
          </a:prstGeom>
          <a:noFill/>
        </p:spPr>
        <p:txBody>
          <a:bodyPr wrap="square" lIns="0" tIns="0" rIns="0" bIns="0" rtlCol="0">
            <a:spAutoFit/>
          </a:bodyPr>
          <a:lstStyle/>
          <a:p>
            <a:r>
              <a:rPr lang="en-GB" sz="1700" b="1" dirty="0" err="1"/>
              <a:t>Madelon</a:t>
            </a:r>
            <a:endParaRPr lang="en-GB" sz="1700" b="1" dirty="0"/>
          </a:p>
        </p:txBody>
      </p:sp>
      <p:sp>
        <p:nvSpPr>
          <p:cNvPr id="10" name="TextBox 9">
            <a:extLst>
              <a:ext uri="{FF2B5EF4-FFF2-40B4-BE49-F238E27FC236}">
                <a16:creationId xmlns:a16="http://schemas.microsoft.com/office/drawing/2014/main" id="{666C4C6C-1F62-716E-AC18-9A4CAC24C3FD}"/>
              </a:ext>
            </a:extLst>
          </p:cNvPr>
          <p:cNvSpPr txBox="1"/>
          <p:nvPr/>
        </p:nvSpPr>
        <p:spPr>
          <a:xfrm>
            <a:off x="2385932" y="1994997"/>
            <a:ext cx="1834016" cy="184666"/>
          </a:xfrm>
          <a:prstGeom prst="rect">
            <a:avLst/>
          </a:prstGeom>
          <a:noFill/>
        </p:spPr>
        <p:txBody>
          <a:bodyPr wrap="square" lIns="0" tIns="0" rIns="0" bIns="0" rtlCol="0">
            <a:spAutoFit/>
          </a:bodyPr>
          <a:lstStyle/>
          <a:p>
            <a:r>
              <a:rPr lang="en-GB" sz="1200" dirty="0">
                <a:solidFill>
                  <a:srgbClr val="818183"/>
                </a:solidFill>
              </a:rPr>
              <a:t>Secretariaat</a:t>
            </a:r>
          </a:p>
        </p:txBody>
      </p:sp>
      <p:pic>
        <p:nvPicPr>
          <p:cNvPr id="12" name="Graphic 11" descr="Male profile outline">
            <a:extLst>
              <a:ext uri="{FF2B5EF4-FFF2-40B4-BE49-F238E27FC236}">
                <a16:creationId xmlns:a16="http://schemas.microsoft.com/office/drawing/2014/main" id="{6EB3FEC6-5C79-9971-C31B-956DCB54652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02326" y="1794214"/>
            <a:ext cx="360000" cy="360000"/>
          </a:xfrm>
          <a:prstGeom prst="rect">
            <a:avLst/>
          </a:prstGeom>
        </p:spPr>
      </p:pic>
      <p:sp>
        <p:nvSpPr>
          <p:cNvPr id="15" name="Rectangle: Rounded Corners 14">
            <a:extLst>
              <a:ext uri="{FF2B5EF4-FFF2-40B4-BE49-F238E27FC236}">
                <a16:creationId xmlns:a16="http://schemas.microsoft.com/office/drawing/2014/main" id="{BA2C662F-451B-C0A0-9FA9-6458910A26FF}"/>
              </a:ext>
            </a:extLst>
          </p:cNvPr>
          <p:cNvSpPr/>
          <p:nvPr/>
        </p:nvSpPr>
        <p:spPr>
          <a:xfrm>
            <a:off x="1356575" y="2835633"/>
            <a:ext cx="3219450" cy="1214955"/>
          </a:xfrm>
          <a:prstGeom prst="roundRect">
            <a:avLst>
              <a:gd name="adj" fmla="val 5624"/>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spAutoFit/>
          </a:bodyPr>
          <a:lstStyle/>
          <a:p>
            <a:r>
              <a:rPr lang="en-GB" dirty="0">
                <a:solidFill>
                  <a:schemeClr val="tx1"/>
                </a:solidFill>
              </a:rPr>
              <a:t>Het LAKS </a:t>
            </a:r>
            <a:r>
              <a:rPr lang="en-GB" dirty="0" err="1">
                <a:solidFill>
                  <a:schemeClr val="tx1"/>
                </a:solidFill>
              </a:rPr>
              <a:t>heeft</a:t>
            </a:r>
            <a:r>
              <a:rPr lang="en-GB" dirty="0">
                <a:solidFill>
                  <a:schemeClr val="tx1"/>
                </a:solidFill>
              </a:rPr>
              <a:t> </a:t>
            </a:r>
            <a:r>
              <a:rPr lang="en-GB" dirty="0" err="1">
                <a:solidFill>
                  <a:schemeClr val="tx1"/>
                </a:solidFill>
              </a:rPr>
              <a:t>gebeld</a:t>
            </a:r>
            <a:r>
              <a:rPr lang="en-GB" dirty="0">
                <a:solidFill>
                  <a:schemeClr val="tx1"/>
                </a:solidFill>
              </a:rPr>
              <a:t>, </a:t>
            </a:r>
            <a:r>
              <a:rPr lang="en-GB" dirty="0" err="1">
                <a:solidFill>
                  <a:schemeClr val="tx1"/>
                </a:solidFill>
              </a:rPr>
              <a:t>blijkbaar</a:t>
            </a:r>
            <a:r>
              <a:rPr lang="en-GB" dirty="0">
                <a:solidFill>
                  <a:schemeClr val="tx1"/>
                </a:solidFill>
              </a:rPr>
              <a:t> </a:t>
            </a:r>
            <a:r>
              <a:rPr lang="en-GB" dirty="0" err="1">
                <a:solidFill>
                  <a:schemeClr val="tx1"/>
                </a:solidFill>
              </a:rPr>
              <a:t>hebben</a:t>
            </a:r>
            <a:r>
              <a:rPr lang="en-GB" dirty="0">
                <a:solidFill>
                  <a:schemeClr val="tx1"/>
                </a:solidFill>
              </a:rPr>
              <a:t> </a:t>
            </a:r>
            <a:r>
              <a:rPr lang="en-GB" dirty="0" err="1">
                <a:solidFill>
                  <a:schemeClr val="tx1"/>
                </a:solidFill>
              </a:rPr>
              <a:t>zij</a:t>
            </a:r>
            <a:r>
              <a:rPr lang="en-GB" dirty="0">
                <a:solidFill>
                  <a:schemeClr val="tx1"/>
                </a:solidFill>
              </a:rPr>
              <a:t> </a:t>
            </a:r>
            <a:r>
              <a:rPr lang="en-GB" dirty="0" err="1">
                <a:solidFill>
                  <a:schemeClr val="tx1"/>
                </a:solidFill>
              </a:rPr>
              <a:t>klachten</a:t>
            </a:r>
            <a:r>
              <a:rPr lang="en-GB" dirty="0">
                <a:solidFill>
                  <a:schemeClr val="tx1"/>
                </a:solidFill>
              </a:rPr>
              <a:t> </a:t>
            </a:r>
            <a:r>
              <a:rPr lang="en-GB" dirty="0" err="1">
                <a:solidFill>
                  <a:schemeClr val="tx1"/>
                </a:solidFill>
              </a:rPr>
              <a:t>ontvangen</a:t>
            </a:r>
            <a:r>
              <a:rPr lang="en-GB" dirty="0">
                <a:solidFill>
                  <a:schemeClr val="tx1"/>
                </a:solidFill>
              </a:rPr>
              <a:t> over </a:t>
            </a:r>
            <a:r>
              <a:rPr lang="en-GB" dirty="0" err="1">
                <a:solidFill>
                  <a:schemeClr val="tx1"/>
                </a:solidFill>
              </a:rPr>
              <a:t>onregelmatigheden</a:t>
            </a:r>
            <a:r>
              <a:rPr lang="en-GB" dirty="0">
                <a:solidFill>
                  <a:schemeClr val="tx1"/>
                </a:solidFill>
              </a:rPr>
              <a:t> bij de </a:t>
            </a:r>
            <a:r>
              <a:rPr lang="en-GB" dirty="0" err="1">
                <a:solidFill>
                  <a:schemeClr val="tx1"/>
                </a:solidFill>
              </a:rPr>
              <a:t>schoolexamens</a:t>
            </a:r>
            <a:endParaRPr lang="en-GB" dirty="0">
              <a:solidFill>
                <a:schemeClr val="tx1"/>
              </a:solidFill>
            </a:endParaRPr>
          </a:p>
        </p:txBody>
      </p:sp>
    </p:spTree>
    <p:extLst>
      <p:ext uri="{BB962C8B-B14F-4D97-AF65-F5344CB8AC3E}">
        <p14:creationId xmlns:p14="http://schemas.microsoft.com/office/powerpoint/2010/main" val="1357896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76">
            <a:extLst>
              <a:ext uri="{FF2B5EF4-FFF2-40B4-BE49-F238E27FC236}">
                <a16:creationId xmlns:a16="http://schemas.microsoft.com/office/drawing/2014/main" id="{DBCBBDB6-2531-40AD-B522-65DB49527392}"/>
              </a:ext>
            </a:extLst>
          </p:cNvPr>
          <p:cNvGrpSpPr/>
          <p:nvPr/>
        </p:nvGrpSpPr>
        <p:grpSpPr>
          <a:xfrm>
            <a:off x="1142802" y="1185746"/>
            <a:ext cx="4572791" cy="9844376"/>
            <a:chOff x="1142802" y="1185746"/>
            <a:chExt cx="4572791" cy="9844376"/>
          </a:xfrm>
        </p:grpSpPr>
        <p:pic>
          <p:nvPicPr>
            <p:cNvPr id="48" name="Picture 47">
              <a:extLst>
                <a:ext uri="{FF2B5EF4-FFF2-40B4-BE49-F238E27FC236}">
                  <a16:creationId xmlns:a16="http://schemas.microsoft.com/office/drawing/2014/main" id="{235C63B1-233E-4D13-BFDB-99CFB641F348}"/>
                </a:ext>
              </a:extLst>
            </p:cNvPr>
            <p:cNvPicPr>
              <a:picLocks noChangeAspect="1"/>
            </p:cNvPicPr>
            <p:nvPr/>
          </p:nvPicPr>
          <p:blipFill rotWithShape="1">
            <a:blip r:embed="rId2"/>
            <a:srcRect t="2954" b="2954"/>
            <a:stretch/>
          </p:blipFill>
          <p:spPr>
            <a:xfrm>
              <a:off x="1142802" y="2219158"/>
              <a:ext cx="4572396" cy="7902581"/>
            </a:xfrm>
            <a:prstGeom prst="rect">
              <a:avLst/>
            </a:prstGeom>
          </p:spPr>
        </p:pic>
        <p:grpSp>
          <p:nvGrpSpPr>
            <p:cNvPr id="49" name="Group 48">
              <a:extLst>
                <a:ext uri="{FF2B5EF4-FFF2-40B4-BE49-F238E27FC236}">
                  <a16:creationId xmlns:a16="http://schemas.microsoft.com/office/drawing/2014/main" id="{4A16C4BD-2EC0-481A-835E-485F4AAAEBA8}"/>
                </a:ext>
              </a:extLst>
            </p:cNvPr>
            <p:cNvGrpSpPr/>
            <p:nvPr/>
          </p:nvGrpSpPr>
          <p:grpSpPr>
            <a:xfrm>
              <a:off x="1143197" y="1185746"/>
              <a:ext cx="4572000" cy="1054800"/>
              <a:chOff x="1143197" y="1185746"/>
              <a:chExt cx="4572000" cy="1054800"/>
            </a:xfrm>
          </p:grpSpPr>
          <p:sp>
            <p:nvSpPr>
              <p:cNvPr id="51" name="Rectangle 50">
                <a:extLst>
                  <a:ext uri="{FF2B5EF4-FFF2-40B4-BE49-F238E27FC236}">
                    <a16:creationId xmlns:a16="http://schemas.microsoft.com/office/drawing/2014/main" id="{7D503EE2-C270-4753-849D-860F614F332F}"/>
                  </a:ext>
                </a:extLst>
              </p:cNvPr>
              <p:cNvSpPr/>
              <p:nvPr/>
            </p:nvSpPr>
            <p:spPr>
              <a:xfrm>
                <a:off x="1143197" y="1185746"/>
                <a:ext cx="4572000" cy="10548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3" name="Picture 52">
                <a:extLst>
                  <a:ext uri="{FF2B5EF4-FFF2-40B4-BE49-F238E27FC236}">
                    <a16:creationId xmlns:a16="http://schemas.microsoft.com/office/drawing/2014/main" id="{7DD169FB-9BC4-40E0-8D93-D73730A66221}"/>
                  </a:ext>
                </a:extLst>
              </p:cNvPr>
              <p:cNvPicPr>
                <a:picLocks noChangeAspect="1"/>
              </p:cNvPicPr>
              <p:nvPr/>
            </p:nvPicPr>
            <p:blipFill>
              <a:blip r:embed="rId3"/>
              <a:stretch>
                <a:fillRect/>
              </a:stretch>
            </p:blipFill>
            <p:spPr>
              <a:xfrm>
                <a:off x="1143197" y="1725339"/>
                <a:ext cx="426757" cy="493819"/>
              </a:xfrm>
              <a:prstGeom prst="rect">
                <a:avLst/>
              </a:prstGeom>
            </p:spPr>
          </p:pic>
          <p:pic>
            <p:nvPicPr>
              <p:cNvPr id="54" name="Picture 53">
                <a:extLst>
                  <a:ext uri="{FF2B5EF4-FFF2-40B4-BE49-F238E27FC236}">
                    <a16:creationId xmlns:a16="http://schemas.microsoft.com/office/drawing/2014/main" id="{3970BF71-331B-42CE-91AC-641111882140}"/>
                  </a:ext>
                </a:extLst>
              </p:cNvPr>
              <p:cNvPicPr>
                <a:picLocks noChangeAspect="1"/>
              </p:cNvPicPr>
              <p:nvPr/>
            </p:nvPicPr>
            <p:blipFill>
              <a:blip r:embed="rId4"/>
              <a:stretch>
                <a:fillRect/>
              </a:stretch>
            </p:blipFill>
            <p:spPr>
              <a:xfrm>
                <a:off x="4477602" y="1207134"/>
                <a:ext cx="1237595" cy="1012024"/>
              </a:xfrm>
              <a:prstGeom prst="rect">
                <a:avLst/>
              </a:prstGeom>
            </p:spPr>
          </p:pic>
        </p:grpSp>
        <p:pic>
          <p:nvPicPr>
            <p:cNvPr id="60" name="Picture 59">
              <a:extLst>
                <a:ext uri="{FF2B5EF4-FFF2-40B4-BE49-F238E27FC236}">
                  <a16:creationId xmlns:a16="http://schemas.microsoft.com/office/drawing/2014/main" id="{06452B33-556F-4BD2-82B6-838622DF3FB8}"/>
                </a:ext>
              </a:extLst>
            </p:cNvPr>
            <p:cNvPicPr>
              <a:picLocks noChangeAspect="1"/>
            </p:cNvPicPr>
            <p:nvPr/>
          </p:nvPicPr>
          <p:blipFill>
            <a:blip r:embed="rId5"/>
            <a:stretch>
              <a:fillRect/>
            </a:stretch>
          </p:blipFill>
          <p:spPr>
            <a:xfrm>
              <a:off x="1143197" y="10121739"/>
              <a:ext cx="4572396" cy="908383"/>
            </a:xfrm>
            <a:prstGeom prst="rect">
              <a:avLst/>
            </a:prstGeom>
          </p:spPr>
        </p:pic>
      </p:grpSp>
      <p:pic>
        <p:nvPicPr>
          <p:cNvPr id="94" name="Picture 4" descr="Free HD mockup of Apple iPhone 13 (2021) in PNG and PSD image format with  transparent background">
            <a:extLst>
              <a:ext uri="{FF2B5EF4-FFF2-40B4-BE49-F238E27FC236}">
                <a16:creationId xmlns:a16="http://schemas.microsoft.com/office/drawing/2014/main" id="{DDB9114F-5A95-43BD-B95C-6EF8D4E112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9064" y="914677"/>
            <a:ext cx="5139872" cy="10362645"/>
          </a:xfrm>
          <a:prstGeom prst="rect">
            <a:avLst/>
          </a:prstGeom>
          <a:noFill/>
          <a:extLst>
            <a:ext uri="{909E8E84-426E-40DD-AFC4-6F175D3DCCD1}">
              <a14:hiddenFill xmlns:a14="http://schemas.microsoft.com/office/drawing/2010/main">
                <a:solidFill>
                  <a:srgbClr val="FFFFFF"/>
                </a:solidFill>
              </a14:hiddenFill>
            </a:ext>
          </a:extLst>
        </p:spPr>
      </p:pic>
      <p:sp>
        <p:nvSpPr>
          <p:cNvPr id="95" name="Oval 94">
            <a:extLst>
              <a:ext uri="{FF2B5EF4-FFF2-40B4-BE49-F238E27FC236}">
                <a16:creationId xmlns:a16="http://schemas.microsoft.com/office/drawing/2014/main" id="{A7A1DEA0-B5C3-453A-9DDF-C422633851C1}"/>
              </a:ext>
            </a:extLst>
          </p:cNvPr>
          <p:cNvSpPr/>
          <p:nvPr/>
        </p:nvSpPr>
        <p:spPr>
          <a:xfrm>
            <a:off x="1870071" y="1761959"/>
            <a:ext cx="424511" cy="424511"/>
          </a:xfrm>
          <a:prstGeom prst="ellipse">
            <a:avLst/>
          </a:prstGeom>
          <a:solidFill>
            <a:srgbClr val="1BD7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Graphic 5" descr="Office worker female outline">
            <a:extLst>
              <a:ext uri="{FF2B5EF4-FFF2-40B4-BE49-F238E27FC236}">
                <a16:creationId xmlns:a16="http://schemas.microsoft.com/office/drawing/2014/main" id="{39F90D00-7C80-7EF1-173A-BE7F865654E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02326" y="1794214"/>
            <a:ext cx="360000" cy="360000"/>
          </a:xfrm>
          <a:prstGeom prst="rect">
            <a:avLst/>
          </a:prstGeom>
        </p:spPr>
      </p:pic>
      <p:sp>
        <p:nvSpPr>
          <p:cNvPr id="9" name="TextBox 8">
            <a:extLst>
              <a:ext uri="{FF2B5EF4-FFF2-40B4-BE49-F238E27FC236}">
                <a16:creationId xmlns:a16="http://schemas.microsoft.com/office/drawing/2014/main" id="{9E0B1A80-A125-F59B-F4AE-F213C387F9BC}"/>
              </a:ext>
            </a:extLst>
          </p:cNvPr>
          <p:cNvSpPr txBox="1"/>
          <p:nvPr/>
        </p:nvSpPr>
        <p:spPr>
          <a:xfrm>
            <a:off x="2383551" y="1750053"/>
            <a:ext cx="1834016" cy="261610"/>
          </a:xfrm>
          <a:prstGeom prst="rect">
            <a:avLst/>
          </a:prstGeom>
          <a:noFill/>
        </p:spPr>
        <p:txBody>
          <a:bodyPr wrap="square" lIns="0" tIns="0" rIns="0" bIns="0" rtlCol="0">
            <a:spAutoFit/>
          </a:bodyPr>
          <a:lstStyle/>
          <a:p>
            <a:r>
              <a:rPr lang="en-GB" sz="1700" b="1" dirty="0"/>
              <a:t>Jordy	</a:t>
            </a:r>
          </a:p>
        </p:txBody>
      </p:sp>
      <p:sp>
        <p:nvSpPr>
          <p:cNvPr id="10" name="TextBox 9">
            <a:extLst>
              <a:ext uri="{FF2B5EF4-FFF2-40B4-BE49-F238E27FC236}">
                <a16:creationId xmlns:a16="http://schemas.microsoft.com/office/drawing/2014/main" id="{666C4C6C-1F62-716E-AC18-9A4CAC24C3FD}"/>
              </a:ext>
            </a:extLst>
          </p:cNvPr>
          <p:cNvSpPr txBox="1"/>
          <p:nvPr/>
        </p:nvSpPr>
        <p:spPr>
          <a:xfrm>
            <a:off x="2403861" y="1994997"/>
            <a:ext cx="1834016" cy="184666"/>
          </a:xfrm>
          <a:prstGeom prst="rect">
            <a:avLst/>
          </a:prstGeom>
          <a:noFill/>
        </p:spPr>
        <p:txBody>
          <a:bodyPr wrap="square" lIns="0" tIns="0" rIns="0" bIns="0" rtlCol="0">
            <a:spAutoFit/>
          </a:bodyPr>
          <a:lstStyle/>
          <a:p>
            <a:r>
              <a:rPr lang="en-GB" sz="1200" dirty="0" err="1">
                <a:solidFill>
                  <a:srgbClr val="818183"/>
                </a:solidFill>
              </a:rPr>
              <a:t>Groep</a:t>
            </a:r>
            <a:r>
              <a:rPr lang="en-GB" sz="1200" dirty="0">
                <a:solidFill>
                  <a:srgbClr val="818183"/>
                </a:solidFill>
              </a:rPr>
              <a:t> 8</a:t>
            </a:r>
          </a:p>
        </p:txBody>
      </p:sp>
      <p:sp>
        <p:nvSpPr>
          <p:cNvPr id="8" name="Rectangle: Rounded Corners 7">
            <a:extLst>
              <a:ext uri="{FF2B5EF4-FFF2-40B4-BE49-F238E27FC236}">
                <a16:creationId xmlns:a16="http://schemas.microsoft.com/office/drawing/2014/main" id="{DAF94A5B-E41F-67E8-CDEF-EDE79129DE21}"/>
              </a:ext>
            </a:extLst>
          </p:cNvPr>
          <p:cNvSpPr/>
          <p:nvPr/>
        </p:nvSpPr>
        <p:spPr>
          <a:xfrm>
            <a:off x="1356575" y="3340897"/>
            <a:ext cx="3219450" cy="1499991"/>
          </a:xfrm>
          <a:prstGeom prst="roundRect">
            <a:avLst>
              <a:gd name="adj" fmla="val 5624"/>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spAutoFit/>
          </a:bodyPr>
          <a:lstStyle/>
          <a:p>
            <a:r>
              <a:rPr lang="nl-NL" dirty="0">
                <a:solidFill>
                  <a:schemeClr val="tx1"/>
                </a:solidFill>
              </a:rPr>
              <a:t>Hey, er staat een boze ouder in de hal. Hij eist de directeur te spreken over het niet doorgaan van de doorstroomtoets. Wat willen jullie dat ik doe?</a:t>
            </a:r>
          </a:p>
        </p:txBody>
      </p:sp>
    </p:spTree>
    <p:extLst>
      <p:ext uri="{BB962C8B-B14F-4D97-AF65-F5344CB8AC3E}">
        <p14:creationId xmlns:p14="http://schemas.microsoft.com/office/powerpoint/2010/main" val="2657766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76">
            <a:extLst>
              <a:ext uri="{FF2B5EF4-FFF2-40B4-BE49-F238E27FC236}">
                <a16:creationId xmlns:a16="http://schemas.microsoft.com/office/drawing/2014/main" id="{DBCBBDB6-2531-40AD-B522-65DB49527392}"/>
              </a:ext>
            </a:extLst>
          </p:cNvPr>
          <p:cNvGrpSpPr/>
          <p:nvPr/>
        </p:nvGrpSpPr>
        <p:grpSpPr>
          <a:xfrm>
            <a:off x="1142802" y="1185746"/>
            <a:ext cx="4572791" cy="9844376"/>
            <a:chOff x="1142802" y="1185746"/>
            <a:chExt cx="4572791" cy="9844376"/>
          </a:xfrm>
        </p:grpSpPr>
        <p:pic>
          <p:nvPicPr>
            <p:cNvPr id="48" name="Picture 47">
              <a:extLst>
                <a:ext uri="{FF2B5EF4-FFF2-40B4-BE49-F238E27FC236}">
                  <a16:creationId xmlns:a16="http://schemas.microsoft.com/office/drawing/2014/main" id="{235C63B1-233E-4D13-BFDB-99CFB641F348}"/>
                </a:ext>
              </a:extLst>
            </p:cNvPr>
            <p:cNvPicPr>
              <a:picLocks noChangeAspect="1"/>
            </p:cNvPicPr>
            <p:nvPr/>
          </p:nvPicPr>
          <p:blipFill rotWithShape="1">
            <a:blip r:embed="rId2"/>
            <a:srcRect t="2954" b="2954"/>
            <a:stretch/>
          </p:blipFill>
          <p:spPr>
            <a:xfrm>
              <a:off x="1142802" y="2219158"/>
              <a:ext cx="4572396" cy="7902581"/>
            </a:xfrm>
            <a:prstGeom prst="rect">
              <a:avLst/>
            </a:prstGeom>
          </p:spPr>
        </p:pic>
        <p:grpSp>
          <p:nvGrpSpPr>
            <p:cNvPr id="49" name="Group 48">
              <a:extLst>
                <a:ext uri="{FF2B5EF4-FFF2-40B4-BE49-F238E27FC236}">
                  <a16:creationId xmlns:a16="http://schemas.microsoft.com/office/drawing/2014/main" id="{4A16C4BD-2EC0-481A-835E-485F4AAAEBA8}"/>
                </a:ext>
              </a:extLst>
            </p:cNvPr>
            <p:cNvGrpSpPr/>
            <p:nvPr/>
          </p:nvGrpSpPr>
          <p:grpSpPr>
            <a:xfrm>
              <a:off x="1143197" y="1185746"/>
              <a:ext cx="4572000" cy="1054800"/>
              <a:chOff x="1143197" y="1185746"/>
              <a:chExt cx="4572000" cy="1054800"/>
            </a:xfrm>
          </p:grpSpPr>
          <p:sp>
            <p:nvSpPr>
              <p:cNvPr id="51" name="Rectangle 50">
                <a:extLst>
                  <a:ext uri="{FF2B5EF4-FFF2-40B4-BE49-F238E27FC236}">
                    <a16:creationId xmlns:a16="http://schemas.microsoft.com/office/drawing/2014/main" id="{7D503EE2-C270-4753-849D-860F614F332F}"/>
                  </a:ext>
                </a:extLst>
              </p:cNvPr>
              <p:cNvSpPr/>
              <p:nvPr/>
            </p:nvSpPr>
            <p:spPr>
              <a:xfrm>
                <a:off x="1143197" y="1185746"/>
                <a:ext cx="4572000" cy="10548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3" name="Picture 52">
                <a:extLst>
                  <a:ext uri="{FF2B5EF4-FFF2-40B4-BE49-F238E27FC236}">
                    <a16:creationId xmlns:a16="http://schemas.microsoft.com/office/drawing/2014/main" id="{7DD169FB-9BC4-40E0-8D93-D73730A66221}"/>
                  </a:ext>
                </a:extLst>
              </p:cNvPr>
              <p:cNvPicPr>
                <a:picLocks noChangeAspect="1"/>
              </p:cNvPicPr>
              <p:nvPr/>
            </p:nvPicPr>
            <p:blipFill>
              <a:blip r:embed="rId3"/>
              <a:stretch>
                <a:fillRect/>
              </a:stretch>
            </p:blipFill>
            <p:spPr>
              <a:xfrm>
                <a:off x="1143197" y="1725339"/>
                <a:ext cx="426757" cy="493819"/>
              </a:xfrm>
              <a:prstGeom prst="rect">
                <a:avLst/>
              </a:prstGeom>
            </p:spPr>
          </p:pic>
          <p:pic>
            <p:nvPicPr>
              <p:cNvPr id="54" name="Picture 53">
                <a:extLst>
                  <a:ext uri="{FF2B5EF4-FFF2-40B4-BE49-F238E27FC236}">
                    <a16:creationId xmlns:a16="http://schemas.microsoft.com/office/drawing/2014/main" id="{3970BF71-331B-42CE-91AC-641111882140}"/>
                  </a:ext>
                </a:extLst>
              </p:cNvPr>
              <p:cNvPicPr>
                <a:picLocks noChangeAspect="1"/>
              </p:cNvPicPr>
              <p:nvPr/>
            </p:nvPicPr>
            <p:blipFill>
              <a:blip r:embed="rId4"/>
              <a:stretch>
                <a:fillRect/>
              </a:stretch>
            </p:blipFill>
            <p:spPr>
              <a:xfrm>
                <a:off x="4477602" y="1207134"/>
                <a:ext cx="1237595" cy="1012024"/>
              </a:xfrm>
              <a:prstGeom prst="rect">
                <a:avLst/>
              </a:prstGeom>
            </p:spPr>
          </p:pic>
        </p:grpSp>
        <p:pic>
          <p:nvPicPr>
            <p:cNvPr id="60" name="Picture 59">
              <a:extLst>
                <a:ext uri="{FF2B5EF4-FFF2-40B4-BE49-F238E27FC236}">
                  <a16:creationId xmlns:a16="http://schemas.microsoft.com/office/drawing/2014/main" id="{06452B33-556F-4BD2-82B6-838622DF3FB8}"/>
                </a:ext>
              </a:extLst>
            </p:cNvPr>
            <p:cNvPicPr>
              <a:picLocks noChangeAspect="1"/>
            </p:cNvPicPr>
            <p:nvPr/>
          </p:nvPicPr>
          <p:blipFill>
            <a:blip r:embed="rId5"/>
            <a:stretch>
              <a:fillRect/>
            </a:stretch>
          </p:blipFill>
          <p:spPr>
            <a:xfrm>
              <a:off x="1143197" y="10121739"/>
              <a:ext cx="4572396" cy="908383"/>
            </a:xfrm>
            <a:prstGeom prst="rect">
              <a:avLst/>
            </a:prstGeom>
          </p:spPr>
        </p:pic>
      </p:grpSp>
      <p:pic>
        <p:nvPicPr>
          <p:cNvPr id="94" name="Picture 4" descr="Free HD mockup of Apple iPhone 13 (2021) in PNG and PSD image format with  transparent background">
            <a:extLst>
              <a:ext uri="{FF2B5EF4-FFF2-40B4-BE49-F238E27FC236}">
                <a16:creationId xmlns:a16="http://schemas.microsoft.com/office/drawing/2014/main" id="{DDB9114F-5A95-43BD-B95C-6EF8D4E112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9064" y="914677"/>
            <a:ext cx="5139872" cy="10362645"/>
          </a:xfrm>
          <a:prstGeom prst="rect">
            <a:avLst/>
          </a:prstGeom>
          <a:noFill/>
          <a:extLst>
            <a:ext uri="{909E8E84-426E-40DD-AFC4-6F175D3DCCD1}">
              <a14:hiddenFill xmlns:a14="http://schemas.microsoft.com/office/drawing/2010/main">
                <a:solidFill>
                  <a:srgbClr val="FFFFFF"/>
                </a:solidFill>
              </a14:hiddenFill>
            </a:ext>
          </a:extLst>
        </p:spPr>
      </p:pic>
      <p:sp>
        <p:nvSpPr>
          <p:cNvPr id="95" name="Oval 94">
            <a:extLst>
              <a:ext uri="{FF2B5EF4-FFF2-40B4-BE49-F238E27FC236}">
                <a16:creationId xmlns:a16="http://schemas.microsoft.com/office/drawing/2014/main" id="{A7A1DEA0-B5C3-453A-9DDF-C422633851C1}"/>
              </a:ext>
            </a:extLst>
          </p:cNvPr>
          <p:cNvSpPr/>
          <p:nvPr/>
        </p:nvSpPr>
        <p:spPr>
          <a:xfrm>
            <a:off x="1870071" y="1761959"/>
            <a:ext cx="424511" cy="424511"/>
          </a:xfrm>
          <a:prstGeom prst="ellipse">
            <a:avLst/>
          </a:prstGeom>
          <a:solidFill>
            <a:srgbClr val="1BD7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Graphic 5" descr="Office worker female outline">
            <a:extLst>
              <a:ext uri="{FF2B5EF4-FFF2-40B4-BE49-F238E27FC236}">
                <a16:creationId xmlns:a16="http://schemas.microsoft.com/office/drawing/2014/main" id="{39F90D00-7C80-7EF1-173A-BE7F865654E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02326" y="1794214"/>
            <a:ext cx="360000" cy="360000"/>
          </a:xfrm>
          <a:prstGeom prst="rect">
            <a:avLst/>
          </a:prstGeom>
        </p:spPr>
      </p:pic>
      <p:sp>
        <p:nvSpPr>
          <p:cNvPr id="9" name="TextBox 8">
            <a:extLst>
              <a:ext uri="{FF2B5EF4-FFF2-40B4-BE49-F238E27FC236}">
                <a16:creationId xmlns:a16="http://schemas.microsoft.com/office/drawing/2014/main" id="{9E0B1A80-A125-F59B-F4AE-F213C387F9BC}"/>
              </a:ext>
            </a:extLst>
          </p:cNvPr>
          <p:cNvSpPr txBox="1"/>
          <p:nvPr/>
        </p:nvSpPr>
        <p:spPr>
          <a:xfrm>
            <a:off x="2383551" y="1750053"/>
            <a:ext cx="1834016" cy="261610"/>
          </a:xfrm>
          <a:prstGeom prst="rect">
            <a:avLst/>
          </a:prstGeom>
          <a:noFill/>
        </p:spPr>
        <p:txBody>
          <a:bodyPr wrap="square" lIns="0" tIns="0" rIns="0" bIns="0" rtlCol="0">
            <a:spAutoFit/>
          </a:bodyPr>
          <a:lstStyle/>
          <a:p>
            <a:r>
              <a:rPr lang="en-GB" sz="1700" b="1" dirty="0"/>
              <a:t>Suzanne</a:t>
            </a:r>
          </a:p>
        </p:txBody>
      </p:sp>
      <p:sp>
        <p:nvSpPr>
          <p:cNvPr id="10" name="TextBox 9">
            <a:extLst>
              <a:ext uri="{FF2B5EF4-FFF2-40B4-BE49-F238E27FC236}">
                <a16:creationId xmlns:a16="http://schemas.microsoft.com/office/drawing/2014/main" id="{666C4C6C-1F62-716E-AC18-9A4CAC24C3FD}"/>
              </a:ext>
            </a:extLst>
          </p:cNvPr>
          <p:cNvSpPr txBox="1"/>
          <p:nvPr/>
        </p:nvSpPr>
        <p:spPr>
          <a:xfrm>
            <a:off x="2403861" y="1994997"/>
            <a:ext cx="1834016" cy="184666"/>
          </a:xfrm>
          <a:prstGeom prst="rect">
            <a:avLst/>
          </a:prstGeom>
          <a:noFill/>
        </p:spPr>
        <p:txBody>
          <a:bodyPr wrap="square" lIns="0" tIns="0" rIns="0" bIns="0" rtlCol="0">
            <a:spAutoFit/>
          </a:bodyPr>
          <a:lstStyle/>
          <a:p>
            <a:r>
              <a:rPr lang="en-GB" sz="1200" dirty="0">
                <a:solidFill>
                  <a:srgbClr val="818183"/>
                </a:solidFill>
              </a:rPr>
              <a:t>Communicatie</a:t>
            </a:r>
          </a:p>
        </p:txBody>
      </p:sp>
      <p:sp>
        <p:nvSpPr>
          <p:cNvPr id="8" name="Rectangle: Rounded Corners 7">
            <a:extLst>
              <a:ext uri="{FF2B5EF4-FFF2-40B4-BE49-F238E27FC236}">
                <a16:creationId xmlns:a16="http://schemas.microsoft.com/office/drawing/2014/main" id="{DAF94A5B-E41F-67E8-CDEF-EDE79129DE21}"/>
              </a:ext>
            </a:extLst>
          </p:cNvPr>
          <p:cNvSpPr/>
          <p:nvPr/>
        </p:nvSpPr>
        <p:spPr>
          <a:xfrm>
            <a:off x="1356575" y="2448042"/>
            <a:ext cx="3219450" cy="2640133"/>
          </a:xfrm>
          <a:prstGeom prst="roundRect">
            <a:avLst>
              <a:gd name="adj" fmla="val 5624"/>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spAutoFit/>
          </a:bodyPr>
          <a:lstStyle/>
          <a:p>
            <a:r>
              <a:rPr lang="nl-NL" dirty="0">
                <a:solidFill>
                  <a:schemeClr val="tx1"/>
                </a:solidFill>
              </a:rPr>
              <a:t>Hee, Alvast een </a:t>
            </a:r>
            <a:r>
              <a:rPr lang="nl-NL" dirty="0" err="1">
                <a:solidFill>
                  <a:schemeClr val="tx1"/>
                </a:solidFill>
              </a:rPr>
              <a:t>heads</a:t>
            </a:r>
            <a:r>
              <a:rPr lang="nl-NL" dirty="0">
                <a:solidFill>
                  <a:schemeClr val="tx1"/>
                </a:solidFill>
              </a:rPr>
              <a:t>-up. Het is onduidelijk hoe officieel kan worden gecommuniceerd: Zowel email als de ELO en het intranet zijn namelijk niet bereikbaar, dus er zijn geen officiële interne communicatiekanalen.</a:t>
            </a:r>
          </a:p>
          <a:p>
            <a:endParaRPr lang="en-GB" dirty="0">
              <a:solidFill>
                <a:schemeClr val="tx1"/>
              </a:solidFill>
            </a:endParaRPr>
          </a:p>
        </p:txBody>
      </p:sp>
    </p:spTree>
    <p:extLst>
      <p:ext uri="{BB962C8B-B14F-4D97-AF65-F5344CB8AC3E}">
        <p14:creationId xmlns:p14="http://schemas.microsoft.com/office/powerpoint/2010/main" val="2128898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76">
            <a:extLst>
              <a:ext uri="{FF2B5EF4-FFF2-40B4-BE49-F238E27FC236}">
                <a16:creationId xmlns:a16="http://schemas.microsoft.com/office/drawing/2014/main" id="{DBCBBDB6-2531-40AD-B522-65DB49527392}"/>
              </a:ext>
            </a:extLst>
          </p:cNvPr>
          <p:cNvGrpSpPr/>
          <p:nvPr/>
        </p:nvGrpSpPr>
        <p:grpSpPr>
          <a:xfrm>
            <a:off x="1142802" y="1185746"/>
            <a:ext cx="4572791" cy="9844376"/>
            <a:chOff x="1142802" y="1185746"/>
            <a:chExt cx="4572791" cy="9844376"/>
          </a:xfrm>
        </p:grpSpPr>
        <p:pic>
          <p:nvPicPr>
            <p:cNvPr id="48" name="Picture 47">
              <a:extLst>
                <a:ext uri="{FF2B5EF4-FFF2-40B4-BE49-F238E27FC236}">
                  <a16:creationId xmlns:a16="http://schemas.microsoft.com/office/drawing/2014/main" id="{235C63B1-233E-4D13-BFDB-99CFB641F348}"/>
                </a:ext>
              </a:extLst>
            </p:cNvPr>
            <p:cNvPicPr>
              <a:picLocks noChangeAspect="1"/>
            </p:cNvPicPr>
            <p:nvPr/>
          </p:nvPicPr>
          <p:blipFill rotWithShape="1">
            <a:blip r:embed="rId2"/>
            <a:srcRect t="2954" b="2954"/>
            <a:stretch/>
          </p:blipFill>
          <p:spPr>
            <a:xfrm>
              <a:off x="1142802" y="2219158"/>
              <a:ext cx="4572396" cy="7902581"/>
            </a:xfrm>
            <a:prstGeom prst="rect">
              <a:avLst/>
            </a:prstGeom>
          </p:spPr>
        </p:pic>
        <p:grpSp>
          <p:nvGrpSpPr>
            <p:cNvPr id="49" name="Group 48">
              <a:extLst>
                <a:ext uri="{FF2B5EF4-FFF2-40B4-BE49-F238E27FC236}">
                  <a16:creationId xmlns:a16="http://schemas.microsoft.com/office/drawing/2014/main" id="{4A16C4BD-2EC0-481A-835E-485F4AAAEBA8}"/>
                </a:ext>
              </a:extLst>
            </p:cNvPr>
            <p:cNvGrpSpPr/>
            <p:nvPr/>
          </p:nvGrpSpPr>
          <p:grpSpPr>
            <a:xfrm>
              <a:off x="1143197" y="1185746"/>
              <a:ext cx="4572000" cy="1054800"/>
              <a:chOff x="1143197" y="1185746"/>
              <a:chExt cx="4572000" cy="1054800"/>
            </a:xfrm>
          </p:grpSpPr>
          <p:sp>
            <p:nvSpPr>
              <p:cNvPr id="51" name="Rectangle 50">
                <a:extLst>
                  <a:ext uri="{FF2B5EF4-FFF2-40B4-BE49-F238E27FC236}">
                    <a16:creationId xmlns:a16="http://schemas.microsoft.com/office/drawing/2014/main" id="{7D503EE2-C270-4753-849D-860F614F332F}"/>
                  </a:ext>
                </a:extLst>
              </p:cNvPr>
              <p:cNvSpPr/>
              <p:nvPr/>
            </p:nvSpPr>
            <p:spPr>
              <a:xfrm>
                <a:off x="1143197" y="1185746"/>
                <a:ext cx="4572000" cy="10548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3" name="Picture 52">
                <a:extLst>
                  <a:ext uri="{FF2B5EF4-FFF2-40B4-BE49-F238E27FC236}">
                    <a16:creationId xmlns:a16="http://schemas.microsoft.com/office/drawing/2014/main" id="{7DD169FB-9BC4-40E0-8D93-D73730A66221}"/>
                  </a:ext>
                </a:extLst>
              </p:cNvPr>
              <p:cNvPicPr>
                <a:picLocks noChangeAspect="1"/>
              </p:cNvPicPr>
              <p:nvPr/>
            </p:nvPicPr>
            <p:blipFill>
              <a:blip r:embed="rId3"/>
              <a:stretch>
                <a:fillRect/>
              </a:stretch>
            </p:blipFill>
            <p:spPr>
              <a:xfrm>
                <a:off x="1143197" y="1725339"/>
                <a:ext cx="426757" cy="493819"/>
              </a:xfrm>
              <a:prstGeom prst="rect">
                <a:avLst/>
              </a:prstGeom>
            </p:spPr>
          </p:pic>
          <p:pic>
            <p:nvPicPr>
              <p:cNvPr id="54" name="Picture 53">
                <a:extLst>
                  <a:ext uri="{FF2B5EF4-FFF2-40B4-BE49-F238E27FC236}">
                    <a16:creationId xmlns:a16="http://schemas.microsoft.com/office/drawing/2014/main" id="{3970BF71-331B-42CE-91AC-641111882140}"/>
                  </a:ext>
                </a:extLst>
              </p:cNvPr>
              <p:cNvPicPr>
                <a:picLocks noChangeAspect="1"/>
              </p:cNvPicPr>
              <p:nvPr/>
            </p:nvPicPr>
            <p:blipFill>
              <a:blip r:embed="rId4"/>
              <a:stretch>
                <a:fillRect/>
              </a:stretch>
            </p:blipFill>
            <p:spPr>
              <a:xfrm>
                <a:off x="4477602" y="1207134"/>
                <a:ext cx="1237595" cy="1012024"/>
              </a:xfrm>
              <a:prstGeom prst="rect">
                <a:avLst/>
              </a:prstGeom>
            </p:spPr>
          </p:pic>
        </p:grpSp>
        <p:pic>
          <p:nvPicPr>
            <p:cNvPr id="60" name="Picture 59">
              <a:extLst>
                <a:ext uri="{FF2B5EF4-FFF2-40B4-BE49-F238E27FC236}">
                  <a16:creationId xmlns:a16="http://schemas.microsoft.com/office/drawing/2014/main" id="{06452B33-556F-4BD2-82B6-838622DF3FB8}"/>
                </a:ext>
              </a:extLst>
            </p:cNvPr>
            <p:cNvPicPr>
              <a:picLocks noChangeAspect="1"/>
            </p:cNvPicPr>
            <p:nvPr/>
          </p:nvPicPr>
          <p:blipFill>
            <a:blip r:embed="rId5"/>
            <a:stretch>
              <a:fillRect/>
            </a:stretch>
          </p:blipFill>
          <p:spPr>
            <a:xfrm>
              <a:off x="1143197" y="10121739"/>
              <a:ext cx="4572396" cy="908383"/>
            </a:xfrm>
            <a:prstGeom prst="rect">
              <a:avLst/>
            </a:prstGeom>
          </p:spPr>
        </p:pic>
      </p:grpSp>
      <p:pic>
        <p:nvPicPr>
          <p:cNvPr id="94" name="Picture 4" descr="Free HD mockup of Apple iPhone 13 (2021) in PNG and PSD image format with  transparent background">
            <a:extLst>
              <a:ext uri="{FF2B5EF4-FFF2-40B4-BE49-F238E27FC236}">
                <a16:creationId xmlns:a16="http://schemas.microsoft.com/office/drawing/2014/main" id="{DDB9114F-5A95-43BD-B95C-6EF8D4E112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9064" y="914677"/>
            <a:ext cx="5139872" cy="10362645"/>
          </a:xfrm>
          <a:prstGeom prst="rect">
            <a:avLst/>
          </a:prstGeom>
          <a:noFill/>
          <a:extLst>
            <a:ext uri="{909E8E84-426E-40DD-AFC4-6F175D3DCCD1}">
              <a14:hiddenFill xmlns:a14="http://schemas.microsoft.com/office/drawing/2010/main">
                <a:solidFill>
                  <a:srgbClr val="FFFFFF"/>
                </a:solidFill>
              </a14:hiddenFill>
            </a:ext>
          </a:extLst>
        </p:spPr>
      </p:pic>
      <p:sp>
        <p:nvSpPr>
          <p:cNvPr id="95" name="Oval 94">
            <a:extLst>
              <a:ext uri="{FF2B5EF4-FFF2-40B4-BE49-F238E27FC236}">
                <a16:creationId xmlns:a16="http://schemas.microsoft.com/office/drawing/2014/main" id="{A7A1DEA0-B5C3-453A-9DDF-C422633851C1}"/>
              </a:ext>
            </a:extLst>
          </p:cNvPr>
          <p:cNvSpPr/>
          <p:nvPr/>
        </p:nvSpPr>
        <p:spPr>
          <a:xfrm>
            <a:off x="1870071" y="1761959"/>
            <a:ext cx="424511" cy="424511"/>
          </a:xfrm>
          <a:prstGeom prst="ellipse">
            <a:avLst/>
          </a:prstGeom>
          <a:solidFill>
            <a:srgbClr val="1BD7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Graphic 5" descr="Office worker female outline">
            <a:extLst>
              <a:ext uri="{FF2B5EF4-FFF2-40B4-BE49-F238E27FC236}">
                <a16:creationId xmlns:a16="http://schemas.microsoft.com/office/drawing/2014/main" id="{39F90D00-7C80-7EF1-173A-BE7F865654E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02326" y="1794214"/>
            <a:ext cx="360000" cy="360000"/>
          </a:xfrm>
          <a:prstGeom prst="rect">
            <a:avLst/>
          </a:prstGeom>
        </p:spPr>
      </p:pic>
      <p:sp>
        <p:nvSpPr>
          <p:cNvPr id="9" name="TextBox 8">
            <a:extLst>
              <a:ext uri="{FF2B5EF4-FFF2-40B4-BE49-F238E27FC236}">
                <a16:creationId xmlns:a16="http://schemas.microsoft.com/office/drawing/2014/main" id="{9E0B1A80-A125-F59B-F4AE-F213C387F9BC}"/>
              </a:ext>
            </a:extLst>
          </p:cNvPr>
          <p:cNvSpPr txBox="1"/>
          <p:nvPr/>
        </p:nvSpPr>
        <p:spPr>
          <a:xfrm>
            <a:off x="2383551" y="1750053"/>
            <a:ext cx="1834016" cy="261610"/>
          </a:xfrm>
          <a:prstGeom prst="rect">
            <a:avLst/>
          </a:prstGeom>
          <a:noFill/>
        </p:spPr>
        <p:txBody>
          <a:bodyPr wrap="square" lIns="0" tIns="0" rIns="0" bIns="0" rtlCol="0">
            <a:spAutoFit/>
          </a:bodyPr>
          <a:lstStyle/>
          <a:p>
            <a:r>
              <a:rPr lang="en-GB" sz="1700" b="1" dirty="0"/>
              <a:t>Robin</a:t>
            </a:r>
          </a:p>
        </p:txBody>
      </p:sp>
      <p:sp>
        <p:nvSpPr>
          <p:cNvPr id="10" name="TextBox 9">
            <a:extLst>
              <a:ext uri="{FF2B5EF4-FFF2-40B4-BE49-F238E27FC236}">
                <a16:creationId xmlns:a16="http://schemas.microsoft.com/office/drawing/2014/main" id="{666C4C6C-1F62-716E-AC18-9A4CAC24C3FD}"/>
              </a:ext>
            </a:extLst>
          </p:cNvPr>
          <p:cNvSpPr txBox="1"/>
          <p:nvPr/>
        </p:nvSpPr>
        <p:spPr>
          <a:xfrm>
            <a:off x="2385932" y="1994997"/>
            <a:ext cx="1834016" cy="184666"/>
          </a:xfrm>
          <a:prstGeom prst="rect">
            <a:avLst/>
          </a:prstGeom>
          <a:noFill/>
        </p:spPr>
        <p:txBody>
          <a:bodyPr wrap="square" lIns="0" tIns="0" rIns="0" bIns="0" rtlCol="0">
            <a:spAutoFit/>
          </a:bodyPr>
          <a:lstStyle/>
          <a:p>
            <a:r>
              <a:rPr lang="en-GB" sz="1200" dirty="0" err="1">
                <a:solidFill>
                  <a:srgbClr val="818183"/>
                </a:solidFill>
              </a:rPr>
              <a:t>Bestuurssecretaris</a:t>
            </a:r>
            <a:endParaRPr lang="en-GB" sz="1200" dirty="0">
              <a:solidFill>
                <a:srgbClr val="818183"/>
              </a:solidFill>
            </a:endParaRPr>
          </a:p>
        </p:txBody>
      </p:sp>
      <p:sp>
        <p:nvSpPr>
          <p:cNvPr id="8" name="Rectangle: Rounded Corners 7">
            <a:extLst>
              <a:ext uri="{FF2B5EF4-FFF2-40B4-BE49-F238E27FC236}">
                <a16:creationId xmlns:a16="http://schemas.microsoft.com/office/drawing/2014/main" id="{DAF94A5B-E41F-67E8-CDEF-EDE79129DE21}"/>
              </a:ext>
            </a:extLst>
          </p:cNvPr>
          <p:cNvSpPr/>
          <p:nvPr/>
        </p:nvSpPr>
        <p:spPr>
          <a:xfrm>
            <a:off x="1364009" y="2400202"/>
            <a:ext cx="3219450" cy="3495240"/>
          </a:xfrm>
          <a:prstGeom prst="roundRect">
            <a:avLst>
              <a:gd name="adj" fmla="val 5624"/>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spAutoFit/>
          </a:bodyPr>
          <a:lstStyle/>
          <a:p>
            <a:r>
              <a:rPr lang="nl-NL" dirty="0">
                <a:solidFill>
                  <a:schemeClr val="tx1"/>
                </a:solidFill>
              </a:rPr>
              <a:t>Heb nog even verder nagevraagd wat de impact aan de bedrijfsvoering is. Vanuit Finance kreeg ik het volgende door: Er zijn nog geen problemen voor de verloning: het financiële systeem is onafhankelijk van onze eigen omgeving en we zitten vlak na de eerste salaris uitbetaling. Dus dat is een meevaller.</a:t>
            </a:r>
          </a:p>
          <a:p>
            <a:endParaRPr lang="en-GB" dirty="0">
              <a:solidFill>
                <a:schemeClr val="tx1"/>
              </a:solidFill>
            </a:endParaRPr>
          </a:p>
        </p:txBody>
      </p:sp>
    </p:spTree>
    <p:extLst>
      <p:ext uri="{BB962C8B-B14F-4D97-AF65-F5344CB8AC3E}">
        <p14:creationId xmlns:p14="http://schemas.microsoft.com/office/powerpoint/2010/main" val="2968294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76">
            <a:extLst>
              <a:ext uri="{FF2B5EF4-FFF2-40B4-BE49-F238E27FC236}">
                <a16:creationId xmlns:a16="http://schemas.microsoft.com/office/drawing/2014/main" id="{DBCBBDB6-2531-40AD-B522-65DB49527392}"/>
              </a:ext>
            </a:extLst>
          </p:cNvPr>
          <p:cNvGrpSpPr/>
          <p:nvPr/>
        </p:nvGrpSpPr>
        <p:grpSpPr>
          <a:xfrm>
            <a:off x="1142802" y="1185746"/>
            <a:ext cx="4572791" cy="9844376"/>
            <a:chOff x="1142802" y="1185746"/>
            <a:chExt cx="4572791" cy="9844376"/>
          </a:xfrm>
        </p:grpSpPr>
        <p:pic>
          <p:nvPicPr>
            <p:cNvPr id="48" name="Picture 47">
              <a:extLst>
                <a:ext uri="{FF2B5EF4-FFF2-40B4-BE49-F238E27FC236}">
                  <a16:creationId xmlns:a16="http://schemas.microsoft.com/office/drawing/2014/main" id="{235C63B1-233E-4D13-BFDB-99CFB641F348}"/>
                </a:ext>
              </a:extLst>
            </p:cNvPr>
            <p:cNvPicPr>
              <a:picLocks noChangeAspect="1"/>
            </p:cNvPicPr>
            <p:nvPr/>
          </p:nvPicPr>
          <p:blipFill rotWithShape="1">
            <a:blip r:embed="rId2"/>
            <a:srcRect t="2954" b="2954"/>
            <a:stretch/>
          </p:blipFill>
          <p:spPr>
            <a:xfrm>
              <a:off x="1142802" y="2219158"/>
              <a:ext cx="4572396" cy="7902581"/>
            </a:xfrm>
            <a:prstGeom prst="rect">
              <a:avLst/>
            </a:prstGeom>
          </p:spPr>
        </p:pic>
        <p:grpSp>
          <p:nvGrpSpPr>
            <p:cNvPr id="49" name="Group 48">
              <a:extLst>
                <a:ext uri="{FF2B5EF4-FFF2-40B4-BE49-F238E27FC236}">
                  <a16:creationId xmlns:a16="http://schemas.microsoft.com/office/drawing/2014/main" id="{4A16C4BD-2EC0-481A-835E-485F4AAAEBA8}"/>
                </a:ext>
              </a:extLst>
            </p:cNvPr>
            <p:cNvGrpSpPr/>
            <p:nvPr/>
          </p:nvGrpSpPr>
          <p:grpSpPr>
            <a:xfrm>
              <a:off x="1143197" y="1185746"/>
              <a:ext cx="4572000" cy="1054800"/>
              <a:chOff x="1143197" y="1185746"/>
              <a:chExt cx="4572000" cy="1054800"/>
            </a:xfrm>
          </p:grpSpPr>
          <p:sp>
            <p:nvSpPr>
              <p:cNvPr id="51" name="Rectangle 50">
                <a:extLst>
                  <a:ext uri="{FF2B5EF4-FFF2-40B4-BE49-F238E27FC236}">
                    <a16:creationId xmlns:a16="http://schemas.microsoft.com/office/drawing/2014/main" id="{7D503EE2-C270-4753-849D-860F614F332F}"/>
                  </a:ext>
                </a:extLst>
              </p:cNvPr>
              <p:cNvSpPr/>
              <p:nvPr/>
            </p:nvSpPr>
            <p:spPr>
              <a:xfrm>
                <a:off x="1143197" y="1185746"/>
                <a:ext cx="4572000" cy="10548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3" name="Picture 52">
                <a:extLst>
                  <a:ext uri="{FF2B5EF4-FFF2-40B4-BE49-F238E27FC236}">
                    <a16:creationId xmlns:a16="http://schemas.microsoft.com/office/drawing/2014/main" id="{7DD169FB-9BC4-40E0-8D93-D73730A66221}"/>
                  </a:ext>
                </a:extLst>
              </p:cNvPr>
              <p:cNvPicPr>
                <a:picLocks noChangeAspect="1"/>
              </p:cNvPicPr>
              <p:nvPr/>
            </p:nvPicPr>
            <p:blipFill>
              <a:blip r:embed="rId3"/>
              <a:stretch>
                <a:fillRect/>
              </a:stretch>
            </p:blipFill>
            <p:spPr>
              <a:xfrm>
                <a:off x="1143197" y="1725339"/>
                <a:ext cx="426757" cy="493819"/>
              </a:xfrm>
              <a:prstGeom prst="rect">
                <a:avLst/>
              </a:prstGeom>
            </p:spPr>
          </p:pic>
          <p:pic>
            <p:nvPicPr>
              <p:cNvPr id="54" name="Picture 53">
                <a:extLst>
                  <a:ext uri="{FF2B5EF4-FFF2-40B4-BE49-F238E27FC236}">
                    <a16:creationId xmlns:a16="http://schemas.microsoft.com/office/drawing/2014/main" id="{3970BF71-331B-42CE-91AC-641111882140}"/>
                  </a:ext>
                </a:extLst>
              </p:cNvPr>
              <p:cNvPicPr>
                <a:picLocks noChangeAspect="1"/>
              </p:cNvPicPr>
              <p:nvPr/>
            </p:nvPicPr>
            <p:blipFill>
              <a:blip r:embed="rId4"/>
              <a:stretch>
                <a:fillRect/>
              </a:stretch>
            </p:blipFill>
            <p:spPr>
              <a:xfrm>
                <a:off x="4477602" y="1207134"/>
                <a:ext cx="1237595" cy="1012024"/>
              </a:xfrm>
              <a:prstGeom prst="rect">
                <a:avLst/>
              </a:prstGeom>
            </p:spPr>
          </p:pic>
        </p:grpSp>
        <p:pic>
          <p:nvPicPr>
            <p:cNvPr id="60" name="Picture 59">
              <a:extLst>
                <a:ext uri="{FF2B5EF4-FFF2-40B4-BE49-F238E27FC236}">
                  <a16:creationId xmlns:a16="http://schemas.microsoft.com/office/drawing/2014/main" id="{06452B33-556F-4BD2-82B6-838622DF3FB8}"/>
                </a:ext>
              </a:extLst>
            </p:cNvPr>
            <p:cNvPicPr>
              <a:picLocks noChangeAspect="1"/>
            </p:cNvPicPr>
            <p:nvPr/>
          </p:nvPicPr>
          <p:blipFill>
            <a:blip r:embed="rId5"/>
            <a:stretch>
              <a:fillRect/>
            </a:stretch>
          </p:blipFill>
          <p:spPr>
            <a:xfrm>
              <a:off x="1143197" y="10121739"/>
              <a:ext cx="4572396" cy="908383"/>
            </a:xfrm>
            <a:prstGeom prst="rect">
              <a:avLst/>
            </a:prstGeom>
          </p:spPr>
        </p:pic>
      </p:grpSp>
      <p:pic>
        <p:nvPicPr>
          <p:cNvPr id="94" name="Picture 4" descr="Free HD mockup of Apple iPhone 13 (2021) in PNG and PSD image format with  transparent background">
            <a:extLst>
              <a:ext uri="{FF2B5EF4-FFF2-40B4-BE49-F238E27FC236}">
                <a16:creationId xmlns:a16="http://schemas.microsoft.com/office/drawing/2014/main" id="{DDB9114F-5A95-43BD-B95C-6EF8D4E112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9064" y="914677"/>
            <a:ext cx="5139872" cy="10362645"/>
          </a:xfrm>
          <a:prstGeom prst="rect">
            <a:avLst/>
          </a:prstGeom>
          <a:noFill/>
          <a:extLst>
            <a:ext uri="{909E8E84-426E-40DD-AFC4-6F175D3DCCD1}">
              <a14:hiddenFill xmlns:a14="http://schemas.microsoft.com/office/drawing/2010/main">
                <a:solidFill>
                  <a:srgbClr val="FFFFFF"/>
                </a:solidFill>
              </a14:hiddenFill>
            </a:ext>
          </a:extLst>
        </p:spPr>
      </p:pic>
      <p:sp>
        <p:nvSpPr>
          <p:cNvPr id="95" name="Oval 94">
            <a:extLst>
              <a:ext uri="{FF2B5EF4-FFF2-40B4-BE49-F238E27FC236}">
                <a16:creationId xmlns:a16="http://schemas.microsoft.com/office/drawing/2014/main" id="{A7A1DEA0-B5C3-453A-9DDF-C422633851C1}"/>
              </a:ext>
            </a:extLst>
          </p:cNvPr>
          <p:cNvSpPr/>
          <p:nvPr/>
        </p:nvSpPr>
        <p:spPr>
          <a:xfrm>
            <a:off x="1870071" y="1761959"/>
            <a:ext cx="424511" cy="424511"/>
          </a:xfrm>
          <a:prstGeom prst="ellipse">
            <a:avLst/>
          </a:prstGeom>
          <a:solidFill>
            <a:srgbClr val="1BD7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9E0B1A80-A125-F59B-F4AE-F213C387F9BC}"/>
              </a:ext>
            </a:extLst>
          </p:cNvPr>
          <p:cNvSpPr txBox="1"/>
          <p:nvPr/>
        </p:nvSpPr>
        <p:spPr>
          <a:xfrm>
            <a:off x="2383551" y="1750053"/>
            <a:ext cx="1834016" cy="261610"/>
          </a:xfrm>
          <a:prstGeom prst="rect">
            <a:avLst/>
          </a:prstGeom>
          <a:noFill/>
        </p:spPr>
        <p:txBody>
          <a:bodyPr wrap="square" lIns="0" tIns="0" rIns="0" bIns="0" rtlCol="0">
            <a:spAutoFit/>
          </a:bodyPr>
          <a:lstStyle/>
          <a:p>
            <a:r>
              <a:rPr lang="en-GB" sz="1700" b="1" dirty="0"/>
              <a:t>Pierre</a:t>
            </a:r>
          </a:p>
        </p:txBody>
      </p:sp>
      <p:sp>
        <p:nvSpPr>
          <p:cNvPr id="10" name="TextBox 9">
            <a:extLst>
              <a:ext uri="{FF2B5EF4-FFF2-40B4-BE49-F238E27FC236}">
                <a16:creationId xmlns:a16="http://schemas.microsoft.com/office/drawing/2014/main" id="{666C4C6C-1F62-716E-AC18-9A4CAC24C3FD}"/>
              </a:ext>
            </a:extLst>
          </p:cNvPr>
          <p:cNvSpPr txBox="1"/>
          <p:nvPr/>
        </p:nvSpPr>
        <p:spPr>
          <a:xfrm>
            <a:off x="2385932" y="1994997"/>
            <a:ext cx="1834016" cy="184666"/>
          </a:xfrm>
          <a:prstGeom prst="rect">
            <a:avLst/>
          </a:prstGeom>
          <a:noFill/>
        </p:spPr>
        <p:txBody>
          <a:bodyPr wrap="square" lIns="0" tIns="0" rIns="0" bIns="0" rtlCol="0">
            <a:spAutoFit/>
          </a:bodyPr>
          <a:lstStyle/>
          <a:p>
            <a:r>
              <a:rPr lang="en-GB" sz="1200" dirty="0" err="1">
                <a:solidFill>
                  <a:srgbClr val="818183"/>
                </a:solidFill>
              </a:rPr>
              <a:t>Nederlands</a:t>
            </a:r>
            <a:endParaRPr lang="en-GB" sz="1200" dirty="0">
              <a:solidFill>
                <a:srgbClr val="818183"/>
              </a:solidFill>
            </a:endParaRPr>
          </a:p>
        </p:txBody>
      </p:sp>
      <p:pic>
        <p:nvPicPr>
          <p:cNvPr id="12" name="Graphic 11" descr="Male profile outline">
            <a:extLst>
              <a:ext uri="{FF2B5EF4-FFF2-40B4-BE49-F238E27FC236}">
                <a16:creationId xmlns:a16="http://schemas.microsoft.com/office/drawing/2014/main" id="{6EB3FEC6-5C79-9971-C31B-956DCB54652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02326" y="1794214"/>
            <a:ext cx="360000" cy="360000"/>
          </a:xfrm>
          <a:prstGeom prst="rect">
            <a:avLst/>
          </a:prstGeom>
        </p:spPr>
      </p:pic>
      <p:sp>
        <p:nvSpPr>
          <p:cNvPr id="15" name="Rectangle: Rounded Corners 14">
            <a:extLst>
              <a:ext uri="{FF2B5EF4-FFF2-40B4-BE49-F238E27FC236}">
                <a16:creationId xmlns:a16="http://schemas.microsoft.com/office/drawing/2014/main" id="{BA2C662F-451B-C0A0-9FA9-6458910A26FF}"/>
              </a:ext>
            </a:extLst>
          </p:cNvPr>
          <p:cNvSpPr/>
          <p:nvPr/>
        </p:nvSpPr>
        <p:spPr>
          <a:xfrm>
            <a:off x="1356575" y="3120669"/>
            <a:ext cx="3219450" cy="929919"/>
          </a:xfrm>
          <a:prstGeom prst="roundRect">
            <a:avLst>
              <a:gd name="adj" fmla="val 5624"/>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spAutoFit/>
          </a:bodyPr>
          <a:lstStyle/>
          <a:p>
            <a:r>
              <a:rPr lang="nl-NL" dirty="0">
                <a:solidFill>
                  <a:schemeClr val="tx1"/>
                </a:solidFill>
              </a:rPr>
              <a:t>We hadden een sectie-overleg gepland staan voor vanmiddag, kan dat nu wel doorgaan?</a:t>
            </a:r>
          </a:p>
        </p:txBody>
      </p:sp>
    </p:spTree>
    <p:extLst>
      <p:ext uri="{BB962C8B-B14F-4D97-AF65-F5344CB8AC3E}">
        <p14:creationId xmlns:p14="http://schemas.microsoft.com/office/powerpoint/2010/main" val="4017195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76">
            <a:extLst>
              <a:ext uri="{FF2B5EF4-FFF2-40B4-BE49-F238E27FC236}">
                <a16:creationId xmlns:a16="http://schemas.microsoft.com/office/drawing/2014/main" id="{DBCBBDB6-2531-40AD-B522-65DB49527392}"/>
              </a:ext>
            </a:extLst>
          </p:cNvPr>
          <p:cNvGrpSpPr/>
          <p:nvPr/>
        </p:nvGrpSpPr>
        <p:grpSpPr>
          <a:xfrm>
            <a:off x="1142802" y="1185746"/>
            <a:ext cx="4572791" cy="9844376"/>
            <a:chOff x="1142802" y="1185746"/>
            <a:chExt cx="4572791" cy="9844376"/>
          </a:xfrm>
        </p:grpSpPr>
        <p:pic>
          <p:nvPicPr>
            <p:cNvPr id="48" name="Picture 47">
              <a:extLst>
                <a:ext uri="{FF2B5EF4-FFF2-40B4-BE49-F238E27FC236}">
                  <a16:creationId xmlns:a16="http://schemas.microsoft.com/office/drawing/2014/main" id="{235C63B1-233E-4D13-BFDB-99CFB641F348}"/>
                </a:ext>
              </a:extLst>
            </p:cNvPr>
            <p:cNvPicPr>
              <a:picLocks noChangeAspect="1"/>
            </p:cNvPicPr>
            <p:nvPr/>
          </p:nvPicPr>
          <p:blipFill rotWithShape="1">
            <a:blip r:embed="rId2"/>
            <a:srcRect t="2954" b="2954"/>
            <a:stretch/>
          </p:blipFill>
          <p:spPr>
            <a:xfrm>
              <a:off x="1142802" y="2219158"/>
              <a:ext cx="4572396" cy="7902581"/>
            </a:xfrm>
            <a:prstGeom prst="rect">
              <a:avLst/>
            </a:prstGeom>
          </p:spPr>
        </p:pic>
        <p:grpSp>
          <p:nvGrpSpPr>
            <p:cNvPr id="49" name="Group 48">
              <a:extLst>
                <a:ext uri="{FF2B5EF4-FFF2-40B4-BE49-F238E27FC236}">
                  <a16:creationId xmlns:a16="http://schemas.microsoft.com/office/drawing/2014/main" id="{4A16C4BD-2EC0-481A-835E-485F4AAAEBA8}"/>
                </a:ext>
              </a:extLst>
            </p:cNvPr>
            <p:cNvGrpSpPr/>
            <p:nvPr/>
          </p:nvGrpSpPr>
          <p:grpSpPr>
            <a:xfrm>
              <a:off x="1143197" y="1185746"/>
              <a:ext cx="4572000" cy="1054800"/>
              <a:chOff x="1143197" y="1185746"/>
              <a:chExt cx="4572000" cy="1054800"/>
            </a:xfrm>
          </p:grpSpPr>
          <p:sp>
            <p:nvSpPr>
              <p:cNvPr id="51" name="Rectangle 50">
                <a:extLst>
                  <a:ext uri="{FF2B5EF4-FFF2-40B4-BE49-F238E27FC236}">
                    <a16:creationId xmlns:a16="http://schemas.microsoft.com/office/drawing/2014/main" id="{7D503EE2-C270-4753-849D-860F614F332F}"/>
                  </a:ext>
                </a:extLst>
              </p:cNvPr>
              <p:cNvSpPr/>
              <p:nvPr/>
            </p:nvSpPr>
            <p:spPr>
              <a:xfrm>
                <a:off x="1143197" y="1185746"/>
                <a:ext cx="4572000" cy="10548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3" name="Picture 52">
                <a:extLst>
                  <a:ext uri="{FF2B5EF4-FFF2-40B4-BE49-F238E27FC236}">
                    <a16:creationId xmlns:a16="http://schemas.microsoft.com/office/drawing/2014/main" id="{7DD169FB-9BC4-40E0-8D93-D73730A66221}"/>
                  </a:ext>
                </a:extLst>
              </p:cNvPr>
              <p:cNvPicPr>
                <a:picLocks noChangeAspect="1"/>
              </p:cNvPicPr>
              <p:nvPr/>
            </p:nvPicPr>
            <p:blipFill>
              <a:blip r:embed="rId3"/>
              <a:stretch>
                <a:fillRect/>
              </a:stretch>
            </p:blipFill>
            <p:spPr>
              <a:xfrm>
                <a:off x="1143197" y="1725339"/>
                <a:ext cx="426757" cy="493819"/>
              </a:xfrm>
              <a:prstGeom prst="rect">
                <a:avLst/>
              </a:prstGeom>
            </p:spPr>
          </p:pic>
          <p:pic>
            <p:nvPicPr>
              <p:cNvPr id="54" name="Picture 53">
                <a:extLst>
                  <a:ext uri="{FF2B5EF4-FFF2-40B4-BE49-F238E27FC236}">
                    <a16:creationId xmlns:a16="http://schemas.microsoft.com/office/drawing/2014/main" id="{3970BF71-331B-42CE-91AC-641111882140}"/>
                  </a:ext>
                </a:extLst>
              </p:cNvPr>
              <p:cNvPicPr>
                <a:picLocks noChangeAspect="1"/>
              </p:cNvPicPr>
              <p:nvPr/>
            </p:nvPicPr>
            <p:blipFill>
              <a:blip r:embed="rId4"/>
              <a:stretch>
                <a:fillRect/>
              </a:stretch>
            </p:blipFill>
            <p:spPr>
              <a:xfrm>
                <a:off x="4477602" y="1207134"/>
                <a:ext cx="1237595" cy="1012024"/>
              </a:xfrm>
              <a:prstGeom prst="rect">
                <a:avLst/>
              </a:prstGeom>
            </p:spPr>
          </p:pic>
        </p:grpSp>
        <p:pic>
          <p:nvPicPr>
            <p:cNvPr id="60" name="Picture 59">
              <a:extLst>
                <a:ext uri="{FF2B5EF4-FFF2-40B4-BE49-F238E27FC236}">
                  <a16:creationId xmlns:a16="http://schemas.microsoft.com/office/drawing/2014/main" id="{06452B33-556F-4BD2-82B6-838622DF3FB8}"/>
                </a:ext>
              </a:extLst>
            </p:cNvPr>
            <p:cNvPicPr>
              <a:picLocks noChangeAspect="1"/>
            </p:cNvPicPr>
            <p:nvPr/>
          </p:nvPicPr>
          <p:blipFill>
            <a:blip r:embed="rId5"/>
            <a:stretch>
              <a:fillRect/>
            </a:stretch>
          </p:blipFill>
          <p:spPr>
            <a:xfrm>
              <a:off x="1143197" y="10121739"/>
              <a:ext cx="4572396" cy="908383"/>
            </a:xfrm>
            <a:prstGeom prst="rect">
              <a:avLst/>
            </a:prstGeom>
          </p:spPr>
        </p:pic>
      </p:grpSp>
      <p:pic>
        <p:nvPicPr>
          <p:cNvPr id="94" name="Picture 4" descr="Free HD mockup of Apple iPhone 13 (2021) in PNG and PSD image format with  transparent background">
            <a:extLst>
              <a:ext uri="{FF2B5EF4-FFF2-40B4-BE49-F238E27FC236}">
                <a16:creationId xmlns:a16="http://schemas.microsoft.com/office/drawing/2014/main" id="{DDB9114F-5A95-43BD-B95C-6EF8D4E112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9064" y="914677"/>
            <a:ext cx="5139872" cy="10362645"/>
          </a:xfrm>
          <a:prstGeom prst="rect">
            <a:avLst/>
          </a:prstGeom>
          <a:noFill/>
          <a:extLst>
            <a:ext uri="{909E8E84-426E-40DD-AFC4-6F175D3DCCD1}">
              <a14:hiddenFill xmlns:a14="http://schemas.microsoft.com/office/drawing/2010/main">
                <a:solidFill>
                  <a:srgbClr val="FFFFFF"/>
                </a:solidFill>
              </a14:hiddenFill>
            </a:ext>
          </a:extLst>
        </p:spPr>
      </p:pic>
      <p:sp>
        <p:nvSpPr>
          <p:cNvPr id="95" name="Oval 94">
            <a:extLst>
              <a:ext uri="{FF2B5EF4-FFF2-40B4-BE49-F238E27FC236}">
                <a16:creationId xmlns:a16="http://schemas.microsoft.com/office/drawing/2014/main" id="{A7A1DEA0-B5C3-453A-9DDF-C422633851C1}"/>
              </a:ext>
            </a:extLst>
          </p:cNvPr>
          <p:cNvSpPr/>
          <p:nvPr/>
        </p:nvSpPr>
        <p:spPr>
          <a:xfrm>
            <a:off x="1870071" y="1761959"/>
            <a:ext cx="424511" cy="424511"/>
          </a:xfrm>
          <a:prstGeom prst="ellipse">
            <a:avLst/>
          </a:prstGeom>
          <a:solidFill>
            <a:srgbClr val="1BD7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Graphic 5" descr="Office worker female outline">
            <a:extLst>
              <a:ext uri="{FF2B5EF4-FFF2-40B4-BE49-F238E27FC236}">
                <a16:creationId xmlns:a16="http://schemas.microsoft.com/office/drawing/2014/main" id="{39F90D00-7C80-7EF1-173A-BE7F865654E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02326" y="1794214"/>
            <a:ext cx="360000" cy="360000"/>
          </a:xfrm>
          <a:prstGeom prst="rect">
            <a:avLst/>
          </a:prstGeom>
        </p:spPr>
      </p:pic>
      <p:sp>
        <p:nvSpPr>
          <p:cNvPr id="9" name="TextBox 8">
            <a:extLst>
              <a:ext uri="{FF2B5EF4-FFF2-40B4-BE49-F238E27FC236}">
                <a16:creationId xmlns:a16="http://schemas.microsoft.com/office/drawing/2014/main" id="{9E0B1A80-A125-F59B-F4AE-F213C387F9BC}"/>
              </a:ext>
            </a:extLst>
          </p:cNvPr>
          <p:cNvSpPr txBox="1"/>
          <p:nvPr/>
        </p:nvSpPr>
        <p:spPr>
          <a:xfrm>
            <a:off x="2383551" y="1750053"/>
            <a:ext cx="1834016" cy="261610"/>
          </a:xfrm>
          <a:prstGeom prst="rect">
            <a:avLst/>
          </a:prstGeom>
          <a:noFill/>
        </p:spPr>
        <p:txBody>
          <a:bodyPr wrap="square" lIns="0" tIns="0" rIns="0" bIns="0" rtlCol="0">
            <a:spAutoFit/>
          </a:bodyPr>
          <a:lstStyle/>
          <a:p>
            <a:r>
              <a:rPr lang="en-GB" sz="1700" b="1" dirty="0"/>
              <a:t>Suzanne</a:t>
            </a:r>
          </a:p>
        </p:txBody>
      </p:sp>
      <p:sp>
        <p:nvSpPr>
          <p:cNvPr id="10" name="TextBox 9">
            <a:extLst>
              <a:ext uri="{FF2B5EF4-FFF2-40B4-BE49-F238E27FC236}">
                <a16:creationId xmlns:a16="http://schemas.microsoft.com/office/drawing/2014/main" id="{666C4C6C-1F62-716E-AC18-9A4CAC24C3FD}"/>
              </a:ext>
            </a:extLst>
          </p:cNvPr>
          <p:cNvSpPr txBox="1"/>
          <p:nvPr/>
        </p:nvSpPr>
        <p:spPr>
          <a:xfrm>
            <a:off x="2385932" y="1994997"/>
            <a:ext cx="1834016" cy="184666"/>
          </a:xfrm>
          <a:prstGeom prst="rect">
            <a:avLst/>
          </a:prstGeom>
          <a:noFill/>
        </p:spPr>
        <p:txBody>
          <a:bodyPr wrap="square" lIns="0" tIns="0" rIns="0" bIns="0" rtlCol="0">
            <a:spAutoFit/>
          </a:bodyPr>
          <a:lstStyle/>
          <a:p>
            <a:r>
              <a:rPr lang="en-GB" sz="1200" dirty="0">
                <a:solidFill>
                  <a:srgbClr val="818183"/>
                </a:solidFill>
              </a:rPr>
              <a:t>Communicatie</a:t>
            </a:r>
          </a:p>
        </p:txBody>
      </p:sp>
      <p:sp>
        <p:nvSpPr>
          <p:cNvPr id="8" name="Rectangle: Rounded Corners 7">
            <a:extLst>
              <a:ext uri="{FF2B5EF4-FFF2-40B4-BE49-F238E27FC236}">
                <a16:creationId xmlns:a16="http://schemas.microsoft.com/office/drawing/2014/main" id="{DAF94A5B-E41F-67E8-CDEF-EDE79129DE21}"/>
              </a:ext>
            </a:extLst>
          </p:cNvPr>
          <p:cNvSpPr/>
          <p:nvPr/>
        </p:nvSpPr>
        <p:spPr>
          <a:xfrm>
            <a:off x="1356575" y="2485790"/>
            <a:ext cx="3219450" cy="2355098"/>
          </a:xfrm>
          <a:prstGeom prst="roundRect">
            <a:avLst>
              <a:gd name="adj" fmla="val 5624"/>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spAutoFit/>
          </a:bodyPr>
          <a:lstStyle/>
          <a:p>
            <a:r>
              <a:rPr lang="nl-NL" dirty="0">
                <a:solidFill>
                  <a:schemeClr val="tx1"/>
                </a:solidFill>
              </a:rPr>
              <a:t>Op </a:t>
            </a:r>
            <a:r>
              <a:rPr lang="nl-NL" dirty="0" err="1">
                <a:solidFill>
                  <a:schemeClr val="tx1"/>
                </a:solidFill>
              </a:rPr>
              <a:t>social</a:t>
            </a:r>
            <a:r>
              <a:rPr lang="nl-NL" dirty="0">
                <a:solidFill>
                  <a:schemeClr val="tx1"/>
                </a:solidFill>
              </a:rPr>
              <a:t> media is er ondertussen veel onrust. En gaan er veel geruchten rond over </a:t>
            </a:r>
            <a:r>
              <a:rPr lang="nl-NL" dirty="0" err="1">
                <a:solidFill>
                  <a:schemeClr val="tx1"/>
                </a:solidFill>
              </a:rPr>
              <a:t>ransomware</a:t>
            </a:r>
            <a:r>
              <a:rPr lang="nl-NL" dirty="0">
                <a:solidFill>
                  <a:schemeClr val="tx1"/>
                </a:solidFill>
              </a:rPr>
              <a:t> aanvallen en inmenging van de Chinese regering. Kunnen we dit ontkennen? Of is dit een echte mogelijkheid?</a:t>
            </a:r>
          </a:p>
        </p:txBody>
      </p:sp>
    </p:spTree>
    <p:extLst>
      <p:ext uri="{BB962C8B-B14F-4D97-AF65-F5344CB8AC3E}">
        <p14:creationId xmlns:p14="http://schemas.microsoft.com/office/powerpoint/2010/main" val="2904694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76">
            <a:extLst>
              <a:ext uri="{FF2B5EF4-FFF2-40B4-BE49-F238E27FC236}">
                <a16:creationId xmlns:a16="http://schemas.microsoft.com/office/drawing/2014/main" id="{DBCBBDB6-2531-40AD-B522-65DB49527392}"/>
              </a:ext>
            </a:extLst>
          </p:cNvPr>
          <p:cNvGrpSpPr/>
          <p:nvPr/>
        </p:nvGrpSpPr>
        <p:grpSpPr>
          <a:xfrm>
            <a:off x="1142802" y="1185746"/>
            <a:ext cx="4572791" cy="9844376"/>
            <a:chOff x="1142802" y="1185746"/>
            <a:chExt cx="4572791" cy="9844376"/>
          </a:xfrm>
        </p:grpSpPr>
        <p:pic>
          <p:nvPicPr>
            <p:cNvPr id="48" name="Picture 47">
              <a:extLst>
                <a:ext uri="{FF2B5EF4-FFF2-40B4-BE49-F238E27FC236}">
                  <a16:creationId xmlns:a16="http://schemas.microsoft.com/office/drawing/2014/main" id="{235C63B1-233E-4D13-BFDB-99CFB641F348}"/>
                </a:ext>
              </a:extLst>
            </p:cNvPr>
            <p:cNvPicPr>
              <a:picLocks noChangeAspect="1"/>
            </p:cNvPicPr>
            <p:nvPr/>
          </p:nvPicPr>
          <p:blipFill rotWithShape="1">
            <a:blip r:embed="rId2"/>
            <a:srcRect t="2954" b="2954"/>
            <a:stretch/>
          </p:blipFill>
          <p:spPr>
            <a:xfrm>
              <a:off x="1142802" y="2219158"/>
              <a:ext cx="4572396" cy="7902581"/>
            </a:xfrm>
            <a:prstGeom prst="rect">
              <a:avLst/>
            </a:prstGeom>
          </p:spPr>
        </p:pic>
        <p:grpSp>
          <p:nvGrpSpPr>
            <p:cNvPr id="49" name="Group 48">
              <a:extLst>
                <a:ext uri="{FF2B5EF4-FFF2-40B4-BE49-F238E27FC236}">
                  <a16:creationId xmlns:a16="http://schemas.microsoft.com/office/drawing/2014/main" id="{4A16C4BD-2EC0-481A-835E-485F4AAAEBA8}"/>
                </a:ext>
              </a:extLst>
            </p:cNvPr>
            <p:cNvGrpSpPr/>
            <p:nvPr/>
          </p:nvGrpSpPr>
          <p:grpSpPr>
            <a:xfrm>
              <a:off x="1143197" y="1185746"/>
              <a:ext cx="4572000" cy="1054800"/>
              <a:chOff x="1143197" y="1185746"/>
              <a:chExt cx="4572000" cy="1054800"/>
            </a:xfrm>
          </p:grpSpPr>
          <p:sp>
            <p:nvSpPr>
              <p:cNvPr id="51" name="Rectangle 50">
                <a:extLst>
                  <a:ext uri="{FF2B5EF4-FFF2-40B4-BE49-F238E27FC236}">
                    <a16:creationId xmlns:a16="http://schemas.microsoft.com/office/drawing/2014/main" id="{7D503EE2-C270-4753-849D-860F614F332F}"/>
                  </a:ext>
                </a:extLst>
              </p:cNvPr>
              <p:cNvSpPr/>
              <p:nvPr/>
            </p:nvSpPr>
            <p:spPr>
              <a:xfrm>
                <a:off x="1143197" y="1185746"/>
                <a:ext cx="4572000" cy="10548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3" name="Picture 52">
                <a:extLst>
                  <a:ext uri="{FF2B5EF4-FFF2-40B4-BE49-F238E27FC236}">
                    <a16:creationId xmlns:a16="http://schemas.microsoft.com/office/drawing/2014/main" id="{7DD169FB-9BC4-40E0-8D93-D73730A66221}"/>
                  </a:ext>
                </a:extLst>
              </p:cNvPr>
              <p:cNvPicPr>
                <a:picLocks noChangeAspect="1"/>
              </p:cNvPicPr>
              <p:nvPr/>
            </p:nvPicPr>
            <p:blipFill>
              <a:blip r:embed="rId3"/>
              <a:stretch>
                <a:fillRect/>
              </a:stretch>
            </p:blipFill>
            <p:spPr>
              <a:xfrm>
                <a:off x="1143197" y="1725339"/>
                <a:ext cx="426757" cy="493819"/>
              </a:xfrm>
              <a:prstGeom prst="rect">
                <a:avLst/>
              </a:prstGeom>
            </p:spPr>
          </p:pic>
          <p:pic>
            <p:nvPicPr>
              <p:cNvPr id="54" name="Picture 53">
                <a:extLst>
                  <a:ext uri="{FF2B5EF4-FFF2-40B4-BE49-F238E27FC236}">
                    <a16:creationId xmlns:a16="http://schemas.microsoft.com/office/drawing/2014/main" id="{3970BF71-331B-42CE-91AC-641111882140}"/>
                  </a:ext>
                </a:extLst>
              </p:cNvPr>
              <p:cNvPicPr>
                <a:picLocks noChangeAspect="1"/>
              </p:cNvPicPr>
              <p:nvPr/>
            </p:nvPicPr>
            <p:blipFill>
              <a:blip r:embed="rId4"/>
              <a:stretch>
                <a:fillRect/>
              </a:stretch>
            </p:blipFill>
            <p:spPr>
              <a:xfrm>
                <a:off x="4477602" y="1207134"/>
                <a:ext cx="1237595" cy="1012024"/>
              </a:xfrm>
              <a:prstGeom prst="rect">
                <a:avLst/>
              </a:prstGeom>
            </p:spPr>
          </p:pic>
        </p:grpSp>
        <p:pic>
          <p:nvPicPr>
            <p:cNvPr id="60" name="Picture 59">
              <a:extLst>
                <a:ext uri="{FF2B5EF4-FFF2-40B4-BE49-F238E27FC236}">
                  <a16:creationId xmlns:a16="http://schemas.microsoft.com/office/drawing/2014/main" id="{06452B33-556F-4BD2-82B6-838622DF3FB8}"/>
                </a:ext>
              </a:extLst>
            </p:cNvPr>
            <p:cNvPicPr>
              <a:picLocks noChangeAspect="1"/>
            </p:cNvPicPr>
            <p:nvPr/>
          </p:nvPicPr>
          <p:blipFill>
            <a:blip r:embed="rId5"/>
            <a:stretch>
              <a:fillRect/>
            </a:stretch>
          </p:blipFill>
          <p:spPr>
            <a:xfrm>
              <a:off x="1143197" y="10121739"/>
              <a:ext cx="4572396" cy="908383"/>
            </a:xfrm>
            <a:prstGeom prst="rect">
              <a:avLst/>
            </a:prstGeom>
          </p:spPr>
        </p:pic>
      </p:grpSp>
      <p:pic>
        <p:nvPicPr>
          <p:cNvPr id="94" name="Picture 4" descr="Free HD mockup of Apple iPhone 13 (2021) in PNG and PSD image format with  transparent background">
            <a:extLst>
              <a:ext uri="{FF2B5EF4-FFF2-40B4-BE49-F238E27FC236}">
                <a16:creationId xmlns:a16="http://schemas.microsoft.com/office/drawing/2014/main" id="{DDB9114F-5A95-43BD-B95C-6EF8D4E112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9064" y="914677"/>
            <a:ext cx="5139872" cy="10362645"/>
          </a:xfrm>
          <a:prstGeom prst="rect">
            <a:avLst/>
          </a:prstGeom>
          <a:noFill/>
          <a:extLst>
            <a:ext uri="{909E8E84-426E-40DD-AFC4-6F175D3DCCD1}">
              <a14:hiddenFill xmlns:a14="http://schemas.microsoft.com/office/drawing/2010/main">
                <a:solidFill>
                  <a:srgbClr val="FFFFFF"/>
                </a:solidFill>
              </a14:hiddenFill>
            </a:ext>
          </a:extLst>
        </p:spPr>
      </p:pic>
      <p:sp>
        <p:nvSpPr>
          <p:cNvPr id="95" name="Oval 94">
            <a:extLst>
              <a:ext uri="{FF2B5EF4-FFF2-40B4-BE49-F238E27FC236}">
                <a16:creationId xmlns:a16="http://schemas.microsoft.com/office/drawing/2014/main" id="{A7A1DEA0-B5C3-453A-9DDF-C422633851C1}"/>
              </a:ext>
            </a:extLst>
          </p:cNvPr>
          <p:cNvSpPr/>
          <p:nvPr/>
        </p:nvSpPr>
        <p:spPr>
          <a:xfrm>
            <a:off x="1870071" y="1761959"/>
            <a:ext cx="424511" cy="424511"/>
          </a:xfrm>
          <a:prstGeom prst="ellipse">
            <a:avLst/>
          </a:prstGeom>
          <a:solidFill>
            <a:srgbClr val="1BD7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Graphic 5" descr="Office worker female outline">
            <a:extLst>
              <a:ext uri="{FF2B5EF4-FFF2-40B4-BE49-F238E27FC236}">
                <a16:creationId xmlns:a16="http://schemas.microsoft.com/office/drawing/2014/main" id="{39F90D00-7C80-7EF1-173A-BE7F865654E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02326" y="1794214"/>
            <a:ext cx="360000" cy="360000"/>
          </a:xfrm>
          <a:prstGeom prst="rect">
            <a:avLst/>
          </a:prstGeom>
        </p:spPr>
      </p:pic>
      <p:sp>
        <p:nvSpPr>
          <p:cNvPr id="9" name="TextBox 8">
            <a:extLst>
              <a:ext uri="{FF2B5EF4-FFF2-40B4-BE49-F238E27FC236}">
                <a16:creationId xmlns:a16="http://schemas.microsoft.com/office/drawing/2014/main" id="{9E0B1A80-A125-F59B-F4AE-F213C387F9BC}"/>
              </a:ext>
            </a:extLst>
          </p:cNvPr>
          <p:cNvSpPr txBox="1"/>
          <p:nvPr/>
        </p:nvSpPr>
        <p:spPr>
          <a:xfrm>
            <a:off x="2383551" y="1750053"/>
            <a:ext cx="1834016" cy="261610"/>
          </a:xfrm>
          <a:prstGeom prst="rect">
            <a:avLst/>
          </a:prstGeom>
          <a:noFill/>
        </p:spPr>
        <p:txBody>
          <a:bodyPr wrap="square" lIns="0" tIns="0" rIns="0" bIns="0" rtlCol="0">
            <a:spAutoFit/>
          </a:bodyPr>
          <a:lstStyle/>
          <a:p>
            <a:r>
              <a:rPr lang="en-GB" sz="1700" b="1" dirty="0"/>
              <a:t>Suzanne</a:t>
            </a:r>
          </a:p>
        </p:txBody>
      </p:sp>
      <p:sp>
        <p:nvSpPr>
          <p:cNvPr id="10" name="TextBox 9">
            <a:extLst>
              <a:ext uri="{FF2B5EF4-FFF2-40B4-BE49-F238E27FC236}">
                <a16:creationId xmlns:a16="http://schemas.microsoft.com/office/drawing/2014/main" id="{666C4C6C-1F62-716E-AC18-9A4CAC24C3FD}"/>
              </a:ext>
            </a:extLst>
          </p:cNvPr>
          <p:cNvSpPr txBox="1"/>
          <p:nvPr/>
        </p:nvSpPr>
        <p:spPr>
          <a:xfrm>
            <a:off x="2403861" y="1994997"/>
            <a:ext cx="1834016" cy="184666"/>
          </a:xfrm>
          <a:prstGeom prst="rect">
            <a:avLst/>
          </a:prstGeom>
          <a:noFill/>
        </p:spPr>
        <p:txBody>
          <a:bodyPr wrap="square" lIns="0" tIns="0" rIns="0" bIns="0" rtlCol="0">
            <a:spAutoFit/>
          </a:bodyPr>
          <a:lstStyle/>
          <a:p>
            <a:r>
              <a:rPr lang="en-GB" sz="1200" dirty="0">
                <a:solidFill>
                  <a:srgbClr val="818183"/>
                </a:solidFill>
              </a:rPr>
              <a:t>Communicatie</a:t>
            </a:r>
          </a:p>
        </p:txBody>
      </p:sp>
      <p:sp>
        <p:nvSpPr>
          <p:cNvPr id="8" name="Rectangle: Rounded Corners 7">
            <a:extLst>
              <a:ext uri="{FF2B5EF4-FFF2-40B4-BE49-F238E27FC236}">
                <a16:creationId xmlns:a16="http://schemas.microsoft.com/office/drawing/2014/main" id="{DAF94A5B-E41F-67E8-CDEF-EDE79129DE21}"/>
              </a:ext>
            </a:extLst>
          </p:cNvPr>
          <p:cNvSpPr/>
          <p:nvPr/>
        </p:nvSpPr>
        <p:spPr>
          <a:xfrm>
            <a:off x="1356575" y="2485790"/>
            <a:ext cx="3219450" cy="2355098"/>
          </a:xfrm>
          <a:prstGeom prst="roundRect">
            <a:avLst>
              <a:gd name="adj" fmla="val 5624"/>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spAutoFit/>
          </a:bodyPr>
          <a:lstStyle/>
          <a:p>
            <a:r>
              <a:rPr lang="nl-NL" dirty="0">
                <a:solidFill>
                  <a:schemeClr val="tx1"/>
                </a:solidFill>
              </a:rPr>
              <a:t>Ik werd net gebeld door de woordvoerder van de onderwijsinspectie, die op zijn beurt weer was gebeld door OCW. Beiden willen weten wat er gaande is. Moet ik hier prioriteit aan geven? Of pakken jullie dit vanuit CMT op?</a:t>
            </a:r>
          </a:p>
        </p:txBody>
      </p:sp>
    </p:spTree>
    <p:extLst>
      <p:ext uri="{BB962C8B-B14F-4D97-AF65-F5344CB8AC3E}">
        <p14:creationId xmlns:p14="http://schemas.microsoft.com/office/powerpoint/2010/main" val="12484367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b274d28-a07d-44c7-86d6-0cf4fc9a0004" xsi:nil="true"/>
    <Teamsomgeving xmlns="3b49d1ba-45ba-4e02-a622-c0f0b1c78365">
      <Url xsi:nil="true"/>
      <Description xsi:nil="true"/>
    </Teamsomgeving>
    <lcf76f155ced4ddcb4097134ff3c332f xmlns="3b49d1ba-45ba-4e02-a622-c0f0b1c78365">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8ACFF853D5B7A44BFDCA1823C541D20" ma:contentTypeVersion="19" ma:contentTypeDescription="Een nieuw document maken." ma:contentTypeScope="" ma:versionID="01a64cb4cff6e53bb1012f13bc8f5852">
  <xsd:schema xmlns:xsd="http://www.w3.org/2001/XMLSchema" xmlns:xs="http://www.w3.org/2001/XMLSchema" xmlns:p="http://schemas.microsoft.com/office/2006/metadata/properties" xmlns:ns2="3b49d1ba-45ba-4e02-a622-c0f0b1c78365" xmlns:ns3="db274d28-a07d-44c7-86d6-0cf4fc9a0004" targetNamespace="http://schemas.microsoft.com/office/2006/metadata/properties" ma:root="true" ma:fieldsID="329a63776735fbe615bb6c0d4bbe4fc3" ns2:_="" ns3:_="">
    <xsd:import namespace="3b49d1ba-45ba-4e02-a622-c0f0b1c78365"/>
    <xsd:import namespace="db274d28-a07d-44c7-86d6-0cf4fc9a000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Teamsomgeving"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49d1ba-45ba-4e02-a622-c0f0b1c783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199ab15d-996d-49bb-af37-1ae2e5a9148d" ma:termSetId="09814cd3-568e-fe90-9814-8d621ff8fb84" ma:anchorId="fba54fb3-c3e1-fe81-a776-ca4b69148c4d" ma:open="true" ma:isKeyword="false">
      <xsd:complexType>
        <xsd:sequence>
          <xsd:element ref="pc:Terms" minOccurs="0" maxOccurs="1"/>
        </xsd:sequence>
      </xsd:complexType>
    </xsd:element>
    <xsd:element name="Teamsomgeving" ma:index="24" nillable="true" ma:displayName="Teams omgeving" ma:format="Hyperlink" ma:internalName="Teamsomgeving">
      <xsd:complexType>
        <xsd:complexContent>
          <xsd:extension base="dms:URL">
            <xsd:sequence>
              <xsd:element name="Url" type="dms:ValidUrl" minOccurs="0" nillable="true"/>
              <xsd:element name="Description" type="xsd:string" nillable="true"/>
            </xsd:sequence>
          </xsd:extension>
        </xsd:complexContent>
      </xsd:complex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b274d28-a07d-44c7-86d6-0cf4fc9a0004"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fb60b1c3-56dd-4102-9798-21746b610784}" ma:internalName="TaxCatchAll" ma:showField="CatchAllData" ma:web="db274d28-a07d-44c7-86d6-0cf4fc9a00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F3D11DB-5B8E-4F10-8FE1-6F12D5147A8D}">
  <ds:schemaRefs>
    <ds:schemaRef ds:uri="http://schemas.microsoft.com/office/2006/metadata/properties"/>
    <ds:schemaRef ds:uri="http://purl.org/dc/terms/"/>
    <ds:schemaRef ds:uri="http://schemas.microsoft.com/office/2006/documentManagement/types"/>
    <ds:schemaRef ds:uri="1881f968-fcfc-475b-95fb-37d9e8ab5417"/>
    <ds:schemaRef ds:uri="http://purl.org/dc/elements/1.1/"/>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61067DAF-0D38-481B-9F2B-59BF358BE5FE}">
  <ds:schemaRefs>
    <ds:schemaRef ds:uri="http://schemas.microsoft.com/sharepoint/v3/contenttype/forms"/>
  </ds:schemaRefs>
</ds:datastoreItem>
</file>

<file path=customXml/itemProps3.xml><?xml version="1.0" encoding="utf-8"?>
<ds:datastoreItem xmlns:ds="http://schemas.openxmlformats.org/officeDocument/2006/customXml" ds:itemID="{9E564914-763C-43FE-9C14-E83D8C87E59A}"/>
</file>

<file path=docProps/app.xml><?xml version="1.0" encoding="utf-8"?>
<Properties xmlns="http://schemas.openxmlformats.org/officeDocument/2006/extended-properties" xmlns:vt="http://schemas.openxmlformats.org/officeDocument/2006/docPropsVTypes">
  <Template>Office Theme</Template>
  <TotalTime>13020</TotalTime>
  <Words>256</Words>
  <Application>Microsoft Office PowerPoint</Application>
  <PresentationFormat>Breedbeeld</PresentationFormat>
  <Paragraphs>24</Paragraphs>
  <Slides>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Arial</vt:lpstr>
      <vt:lpstr>Calibri</vt:lpstr>
      <vt:lpstr>Calibri Light</vt:lpstr>
      <vt:lpstr>Office Theme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Geuns, Raf</dc:creator>
  <cp:lastModifiedBy>Marit van Piggelen</cp:lastModifiedBy>
  <cp:revision>14</cp:revision>
  <dcterms:created xsi:type="dcterms:W3CDTF">2022-12-07T08:23:20Z</dcterms:created>
  <dcterms:modified xsi:type="dcterms:W3CDTF">2024-08-02T13:03:53Z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2022-12-07T08:23:21Z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801d4bad-6d27-4d83-b99d-e93f5a260bc6</vt:lpwstr>
  </property>
  <property fmtid="{D5CDD505-2E9C-101B-9397-08002B2CF9AE}" pid="8" name="MSIP_Label_ea60d57e-af5b-4752-ac57-3e4f28ca11dc_ContentBits">
    <vt:lpwstr>0</vt:lpwstr>
  </property>
  <property fmtid="{D5CDD505-2E9C-101B-9397-08002B2CF9AE}" pid="9" name="ContentTypeId">
    <vt:lpwstr>0x01010038ACFF853D5B7A44BFDCA1823C541D20</vt:lpwstr>
  </property>
</Properties>
</file>